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2"/>
  </p:notesMasterIdLst>
  <p:sldIdLst>
    <p:sldId id="334" r:id="rId5"/>
    <p:sldId id="2142533291" r:id="rId6"/>
    <p:sldId id="2142533347" r:id="rId7"/>
    <p:sldId id="2142533318" r:id="rId8"/>
    <p:sldId id="542" r:id="rId9"/>
    <p:sldId id="2142533346" r:id="rId10"/>
    <p:sldId id="2142533219" r:id="rId11"/>
  </p:sldIdLst>
  <p:sldSz cx="12192000" cy="6858000"/>
  <p:notesSz cx="6858000" cy="9144000"/>
  <p:custDataLst>
    <p:tags r:id="rId13"/>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auren Moore" initials="LM" lastIdx="17" clrIdx="0">
    <p:extLst>
      <p:ext uri="{19B8F6BF-5375-455C-9EA6-DF929625EA0E}">
        <p15:presenceInfo xmlns:p15="http://schemas.microsoft.com/office/powerpoint/2012/main" userId="S::lauren.moore2@vca.com::bb4eafce-bf63-472c-80b4-c0065138d13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36665"/>
    <a:srgbClr val="FFC81A"/>
    <a:srgbClr val="C1C2C1"/>
    <a:srgbClr val="C3D2D6"/>
    <a:srgbClr val="F68E67"/>
    <a:srgbClr val="DA8967"/>
    <a:srgbClr val="B5B6B5"/>
    <a:srgbClr val="B9C5C7"/>
    <a:srgbClr val="375E9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524" autoAdjust="0"/>
  </p:normalViewPr>
  <p:slideViewPr>
    <p:cSldViewPr snapToGrid="0" snapToObjects="1">
      <p:cViewPr varScale="1">
        <p:scale>
          <a:sx n="68" d="100"/>
          <a:sy n="68" d="100"/>
        </p:scale>
        <p:origin x="492" y="51"/>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8860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gs" Target="tags/tag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commentAuthors" Target="commentAuthor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D3E1C3-A9A3-4848-9A90-F30FFFB1DC12}" type="datetimeFigureOut">
              <a:rPr lang="en-US" smtClean="0"/>
              <a:t>7/1/2021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B45254-A9EF-D941-9458-634DA6152E39}" type="slidenum">
              <a:rPr lang="en-US" smtClean="0"/>
              <a:t>‹#›</a:t>
            </a:fld>
            <a:endParaRPr lang="en-US"/>
          </a:p>
        </p:txBody>
      </p:sp>
    </p:spTree>
    <p:extLst>
      <p:ext uri="{BB962C8B-B14F-4D97-AF65-F5344CB8AC3E}">
        <p14:creationId xmlns:p14="http://schemas.microsoft.com/office/powerpoint/2010/main" val="30353815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2</a:t>
            </a:fld>
            <a:endParaRPr lang="en-US"/>
          </a:p>
        </p:txBody>
      </p:sp>
    </p:spTree>
    <p:extLst>
      <p:ext uri="{BB962C8B-B14F-4D97-AF65-F5344CB8AC3E}">
        <p14:creationId xmlns:p14="http://schemas.microsoft.com/office/powerpoint/2010/main" val="5529138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3</a:t>
            </a:fld>
            <a:endParaRPr lang="en-US"/>
          </a:p>
        </p:txBody>
      </p:sp>
    </p:spTree>
    <p:extLst>
      <p:ext uri="{BB962C8B-B14F-4D97-AF65-F5344CB8AC3E}">
        <p14:creationId xmlns:p14="http://schemas.microsoft.com/office/powerpoint/2010/main" val="615985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4</a:t>
            </a:fld>
            <a:endParaRPr lang="en-US"/>
          </a:p>
        </p:txBody>
      </p:sp>
    </p:spTree>
    <p:extLst>
      <p:ext uri="{BB962C8B-B14F-4D97-AF65-F5344CB8AC3E}">
        <p14:creationId xmlns:p14="http://schemas.microsoft.com/office/powerpoint/2010/main" val="3078970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7B45254-A9EF-D941-9458-634DA6152E39}" type="slidenum">
              <a:rPr lang="en-US" smtClean="0"/>
              <a:t>5</a:t>
            </a:fld>
            <a:endParaRPr lang="en-US"/>
          </a:p>
        </p:txBody>
      </p:sp>
    </p:spTree>
    <p:extLst>
      <p:ext uri="{BB962C8B-B14F-4D97-AF65-F5344CB8AC3E}">
        <p14:creationId xmlns:p14="http://schemas.microsoft.com/office/powerpoint/2010/main" val="15775232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7B45254-A9EF-D941-9458-634DA6152E39}" type="slidenum">
              <a:rPr lang="en-US" smtClean="0"/>
              <a:t>6</a:t>
            </a:fld>
            <a:endParaRPr lang="en-US"/>
          </a:p>
        </p:txBody>
      </p:sp>
    </p:spTree>
    <p:extLst>
      <p:ext uri="{BB962C8B-B14F-4D97-AF65-F5344CB8AC3E}">
        <p14:creationId xmlns:p14="http://schemas.microsoft.com/office/powerpoint/2010/main" val="2103467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Appendix</a:t>
            </a:r>
          </a:p>
        </p:txBody>
      </p:sp>
      <p:sp>
        <p:nvSpPr>
          <p:cNvPr id="4" name="Slide Number Placeholder 3"/>
          <p:cNvSpPr>
            <a:spLocks noGrp="1"/>
          </p:cNvSpPr>
          <p:nvPr>
            <p:ph type="sldNum" sz="quarter" idx="5"/>
          </p:nvPr>
        </p:nvSpPr>
        <p:spPr/>
        <p:txBody>
          <a:bodyPr/>
          <a:lstStyle/>
          <a:p>
            <a:fld id="{C7B45254-A9EF-D941-9458-634DA6152E39}" type="slidenum">
              <a:rPr lang="en-US" smtClean="0"/>
              <a:t>7</a:t>
            </a:fld>
            <a:endParaRPr lang="en-US"/>
          </a:p>
        </p:txBody>
      </p:sp>
    </p:spTree>
    <p:extLst>
      <p:ext uri="{BB962C8B-B14F-4D97-AF65-F5344CB8AC3E}">
        <p14:creationId xmlns:p14="http://schemas.microsoft.com/office/powerpoint/2010/main" val="128006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Corp General 3 (Blue)">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DB34DCEA-8091-4ECB-A5D5-A70FB7F220D0}"/>
              </a:ext>
            </a:extLst>
          </p:cNvPr>
          <p:cNvPicPr>
            <a:picLocks noChangeAspect="1"/>
          </p:cNvPicPr>
          <p:nvPr userDrawn="1"/>
        </p:nvPicPr>
        <p:blipFill>
          <a:blip r:embed="rId3"/>
          <a:stretch>
            <a:fillRect/>
          </a:stretch>
        </p:blipFill>
        <p:spPr>
          <a:xfrm>
            <a:off x="3810000" y="2990825"/>
            <a:ext cx="4572000" cy="660400"/>
          </a:xfrm>
          <a:prstGeom prst="rect">
            <a:avLst/>
          </a:prstGeom>
        </p:spPr>
      </p:pic>
      <p:sp>
        <p:nvSpPr>
          <p:cNvPr id="2" name="Title 1">
            <a:extLst>
              <a:ext uri="{FF2B5EF4-FFF2-40B4-BE49-F238E27FC236}">
                <a16:creationId xmlns:a16="http://schemas.microsoft.com/office/drawing/2014/main" id="{6CDD995B-39E7-43A2-9F3A-86F7E4B3D72E}"/>
              </a:ext>
            </a:extLst>
          </p:cNvPr>
          <p:cNvSpPr>
            <a:spLocks noGrp="1"/>
          </p:cNvSpPr>
          <p:nvPr>
            <p:ph type="title" hasCustomPrompt="1"/>
          </p:nvPr>
        </p:nvSpPr>
        <p:spPr>
          <a:xfrm>
            <a:off x="3128109" y="3942978"/>
            <a:ext cx="5935783" cy="221599"/>
          </a:xfrm>
          <a:prstGeom prst="rect">
            <a:avLst/>
          </a:prstGeom>
        </p:spPr>
        <p:txBody>
          <a:bodyPr wrap="square" lIns="0" tIns="0" rIns="0" bIns="0" anchor="b">
            <a:noAutofit/>
          </a:bodyPr>
          <a:lstStyle>
            <a:lvl1pPr algn="ctr">
              <a:lnSpc>
                <a:spcPct val="100000"/>
              </a:lnSpc>
              <a:defRPr sz="1600" b="1" spc="50" baseline="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77FDA341-0875-45A2-B06B-1B41C24E4DB8}"/>
              </a:ext>
            </a:extLst>
          </p:cNvPr>
          <p:cNvSpPr>
            <a:spLocks noGrp="1"/>
          </p:cNvSpPr>
          <p:nvPr>
            <p:ph type="subTitle" idx="1" hasCustomPrompt="1"/>
          </p:nvPr>
        </p:nvSpPr>
        <p:spPr>
          <a:xfrm>
            <a:off x="3128109" y="4234465"/>
            <a:ext cx="5935783" cy="166199"/>
          </a:xfrm>
          <a:prstGeom prst="rect">
            <a:avLst/>
          </a:prstGeom>
        </p:spPr>
        <p:txBody>
          <a:bodyPr wrap="square" lIns="0" tIns="0" rIns="0" bIns="0">
            <a:noAutofit/>
          </a:bodyPr>
          <a:lstStyle>
            <a:lvl1pPr marL="0" indent="0" algn="ctr">
              <a:lnSpc>
                <a:spcPct val="100000"/>
              </a:lnSpc>
              <a:buNone/>
              <a:defRPr sz="1200" spc="50" baseline="0">
                <a:solidFill>
                  <a:schemeClr val="bg1"/>
                </a:solidFill>
                <a:latin typeface="Montserrat Medium" panose="000006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a:t>
            </a:r>
          </a:p>
        </p:txBody>
      </p:sp>
    </p:spTree>
    <p:extLst>
      <p:ext uri="{BB962C8B-B14F-4D97-AF65-F5344CB8AC3E}">
        <p14:creationId xmlns:p14="http://schemas.microsoft.com/office/powerpoint/2010/main" val="14251122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mage + Stat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748850" y="3763108"/>
            <a:ext cx="4994261" cy="237084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748850" y="6301213"/>
            <a:ext cx="4994261"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18" name="Content Placeholder 2">
            <a:extLst>
              <a:ext uri="{FF2B5EF4-FFF2-40B4-BE49-F238E27FC236}">
                <a16:creationId xmlns:a16="http://schemas.microsoft.com/office/drawing/2014/main" id="{25B7C860-ACE7-4DEE-83F0-3B36971E5DCF}"/>
              </a:ext>
            </a:extLst>
          </p:cNvPr>
          <p:cNvSpPr>
            <a:spLocks noGrp="1"/>
          </p:cNvSpPr>
          <p:nvPr>
            <p:ph idx="21" hasCustomPrompt="1"/>
          </p:nvPr>
        </p:nvSpPr>
        <p:spPr>
          <a:xfrm>
            <a:off x="6780967" y="1367762"/>
            <a:ext cx="4843964" cy="200055"/>
          </a:xfrm>
          <a:prstGeom prst="rect">
            <a:avLst/>
          </a:prstGeom>
        </p:spPr>
        <p:txBody>
          <a:bodyPr wrap="square" lIns="0" tIns="0" rIns="0" bIns="0" anchor="ctr">
            <a:spAutoFit/>
          </a:bodyPr>
          <a:lstStyle>
            <a:lvl1pPr marL="0" indent="0">
              <a:lnSpc>
                <a:spcPct val="100000"/>
              </a:lnSpc>
              <a:buNone/>
              <a:defRPr sz="1300" b="1" cap="none" baseline="0">
                <a:latin typeface="+mj-lt"/>
              </a:defRPr>
            </a:lvl1pPr>
          </a:lstStyle>
          <a:p>
            <a:pPr lvl="0"/>
            <a:r>
              <a:rPr lang="en-US" dirty="0"/>
              <a:t>Line Chart Name</a:t>
            </a:r>
          </a:p>
        </p:txBody>
      </p:sp>
      <p:sp>
        <p:nvSpPr>
          <p:cNvPr id="19" name="Content Placeholder 2">
            <a:extLst>
              <a:ext uri="{FF2B5EF4-FFF2-40B4-BE49-F238E27FC236}">
                <a16:creationId xmlns:a16="http://schemas.microsoft.com/office/drawing/2014/main" id="{06315830-13DE-4694-A4E5-6E73E91667E7}"/>
              </a:ext>
            </a:extLst>
          </p:cNvPr>
          <p:cNvSpPr>
            <a:spLocks noGrp="1"/>
          </p:cNvSpPr>
          <p:nvPr>
            <p:ph idx="22" hasCustomPrompt="1"/>
          </p:nvPr>
        </p:nvSpPr>
        <p:spPr>
          <a:xfrm>
            <a:off x="6780967" y="1609275"/>
            <a:ext cx="4843964" cy="153888"/>
          </a:xfrm>
          <a:prstGeom prst="rect">
            <a:avLst/>
          </a:prstGeom>
        </p:spPr>
        <p:txBody>
          <a:bodyPr wrap="square" lIns="0" tIns="0" rIns="0" bIns="0">
            <a:spAutoFit/>
          </a:bodyPr>
          <a:lstStyle>
            <a:lvl1pPr marL="0" indent="0">
              <a:lnSpc>
                <a:spcPct val="100000"/>
              </a:lnSpc>
              <a:spcBef>
                <a:spcPts val="600"/>
              </a:spcBef>
              <a:spcAft>
                <a:spcPts val="600"/>
              </a:spcAft>
              <a:buFont typeface="Arial" panose="020B0604020202020204" pitchFamily="34" charset="0"/>
              <a:buNone/>
              <a:defRPr sz="1000">
                <a:latin typeface="+mn-lt"/>
              </a:defRPr>
            </a:lvl1pPr>
          </a:lstStyle>
          <a:p>
            <a:pPr lvl="0"/>
            <a:r>
              <a:rPr lang="en-US" dirty="0"/>
              <a:t>(Details about line chart)</a:t>
            </a:r>
          </a:p>
        </p:txBody>
      </p:sp>
      <p:sp>
        <p:nvSpPr>
          <p:cNvPr id="21" name="Straight Connector 5">
            <a:extLst>
              <a:ext uri="{FF2B5EF4-FFF2-40B4-BE49-F238E27FC236}">
                <a16:creationId xmlns:a16="http://schemas.microsoft.com/office/drawing/2014/main" id="{5437173C-1550-45E5-A508-49E4909BCDF3}"/>
              </a:ext>
            </a:extLst>
          </p:cNvPr>
          <p:cNvSpPr/>
          <p:nvPr userDrawn="1"/>
        </p:nvSpPr>
        <p:spPr>
          <a:xfrm flipH="1">
            <a:off x="6496044" y="1353524"/>
            <a:ext cx="1" cy="5103629"/>
          </a:xfrm>
          <a:prstGeom prst="line">
            <a:avLst/>
          </a:prstGeom>
          <a:ln w="6350">
            <a:solidFill>
              <a:srgbClr val="D9D9D9"/>
            </a:solidFill>
            <a:miter/>
          </a:ln>
        </p:spPr>
        <p:txBody>
          <a:bodyPr lIns="45719" rIns="45719"/>
          <a:lstStyle/>
          <a:p>
            <a:endParaRPr/>
          </a:p>
        </p:txBody>
      </p:sp>
      <p:sp>
        <p:nvSpPr>
          <p:cNvPr id="5" name="Chart Placeholder 4">
            <a:extLst>
              <a:ext uri="{FF2B5EF4-FFF2-40B4-BE49-F238E27FC236}">
                <a16:creationId xmlns:a16="http://schemas.microsoft.com/office/drawing/2014/main" id="{38A4C529-F883-4A07-A162-25275B262441}"/>
              </a:ext>
            </a:extLst>
          </p:cNvPr>
          <p:cNvSpPr>
            <a:spLocks noGrp="1"/>
          </p:cNvSpPr>
          <p:nvPr>
            <p:ph type="chart" sz="quarter" idx="23"/>
          </p:nvPr>
        </p:nvSpPr>
        <p:spPr>
          <a:xfrm>
            <a:off x="6780966" y="2343150"/>
            <a:ext cx="4851593" cy="3790801"/>
          </a:xfrm>
          <a:prstGeom prst="rect">
            <a:avLst/>
          </a:prstGeom>
          <a:solidFill>
            <a:schemeClr val="bg2"/>
          </a:solidFill>
        </p:spPr>
        <p:txBody>
          <a:bodyPr anchor="ctr">
            <a:noAutofit/>
          </a:bodyPr>
          <a:lstStyle>
            <a:lvl1pPr>
              <a:defRPr lang="en-US" sz="1200">
                <a:solidFill>
                  <a:schemeClr val="bg1">
                    <a:lumMod val="50000"/>
                  </a:schemeClr>
                </a:solidFill>
                <a:latin typeface="+mj-lt"/>
              </a:defRPr>
            </a:lvl1pPr>
          </a:lstStyle>
          <a:p>
            <a:pPr marL="0" lvl="0" indent="0" algn="ctr">
              <a:buNone/>
            </a:pPr>
            <a:r>
              <a:rPr lang="en-US"/>
              <a:t>Click icon to add chart</a:t>
            </a:r>
          </a:p>
        </p:txBody>
      </p:sp>
    </p:spTree>
    <p:extLst>
      <p:ext uri="{BB962C8B-B14F-4D97-AF65-F5344CB8AC3E}">
        <p14:creationId xmlns:p14="http://schemas.microsoft.com/office/powerpoint/2010/main" val="1167138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hree Image Slide">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4318233" y="3524252"/>
            <a:ext cx="3555536"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Three Image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3524252"/>
            <a:ext cx="3612553"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4318233" y="6291688"/>
            <a:ext cx="3555536"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6" name="Picture Placeholder 4">
            <a:extLst>
              <a:ext uri="{FF2B5EF4-FFF2-40B4-BE49-F238E27FC236}">
                <a16:creationId xmlns:a16="http://schemas.microsoft.com/office/drawing/2014/main" id="{C45847B4-88DD-46FC-8006-B8DC6E84AC7D}"/>
              </a:ext>
            </a:extLst>
          </p:cNvPr>
          <p:cNvSpPr>
            <a:spLocks noGrp="1"/>
          </p:cNvSpPr>
          <p:nvPr>
            <p:ph type="pic" sz="quarter" idx="23"/>
          </p:nvPr>
        </p:nvSpPr>
        <p:spPr>
          <a:xfrm>
            <a:off x="8012378" y="3524252"/>
            <a:ext cx="3612552" cy="2655866"/>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8" name="Content Placeholder 2">
            <a:extLst>
              <a:ext uri="{FF2B5EF4-FFF2-40B4-BE49-F238E27FC236}">
                <a16:creationId xmlns:a16="http://schemas.microsoft.com/office/drawing/2014/main" id="{AA389C46-B1F1-4078-A568-551B3E3FB6D3}"/>
              </a:ext>
            </a:extLst>
          </p:cNvPr>
          <p:cNvSpPr>
            <a:spLocks noGrp="1"/>
          </p:cNvSpPr>
          <p:nvPr>
            <p:ph idx="24" hasCustomPrompt="1"/>
          </p:nvPr>
        </p:nvSpPr>
        <p:spPr>
          <a:xfrm>
            <a:off x="8012378" y="6291688"/>
            <a:ext cx="3555536"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0" name="Content Placeholder 2">
            <a:extLst>
              <a:ext uri="{FF2B5EF4-FFF2-40B4-BE49-F238E27FC236}">
                <a16:creationId xmlns:a16="http://schemas.microsoft.com/office/drawing/2014/main" id="{5AB984BA-C92B-4CB4-8F0D-4EA7705D75B3}"/>
              </a:ext>
            </a:extLst>
          </p:cNvPr>
          <p:cNvSpPr>
            <a:spLocks noGrp="1"/>
          </p:cNvSpPr>
          <p:nvPr>
            <p:ph idx="14" hasCustomPrompt="1"/>
          </p:nvPr>
        </p:nvSpPr>
        <p:spPr>
          <a:xfrm>
            <a:off x="567071" y="6291688"/>
            <a:ext cx="361255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7" name="Content Placeholder 2">
            <a:extLst>
              <a:ext uri="{FF2B5EF4-FFF2-40B4-BE49-F238E27FC236}">
                <a16:creationId xmlns:a16="http://schemas.microsoft.com/office/drawing/2014/main" id="{B90535F3-3B74-4FCC-9481-AA73AFD409ED}"/>
              </a:ext>
            </a:extLst>
          </p:cNvPr>
          <p:cNvSpPr>
            <a:spLocks noGrp="1"/>
          </p:cNvSpPr>
          <p:nvPr>
            <p:ph idx="1" hasCustomPrompt="1"/>
          </p:nvPr>
        </p:nvSpPr>
        <p:spPr>
          <a:xfrm>
            <a:off x="761999" y="1545496"/>
            <a:ext cx="5029200" cy="215444"/>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Bullets Title</a:t>
            </a:r>
          </a:p>
        </p:txBody>
      </p:sp>
      <p:sp>
        <p:nvSpPr>
          <p:cNvPr id="30" name="Content Placeholder 2">
            <a:extLst>
              <a:ext uri="{FF2B5EF4-FFF2-40B4-BE49-F238E27FC236}">
                <a16:creationId xmlns:a16="http://schemas.microsoft.com/office/drawing/2014/main" id="{0B50185D-F460-4D63-AFAC-F7D1260D9573}"/>
              </a:ext>
            </a:extLst>
          </p:cNvPr>
          <p:cNvSpPr>
            <a:spLocks noGrp="1"/>
          </p:cNvSpPr>
          <p:nvPr>
            <p:ph idx="13" hasCustomPrompt="1"/>
          </p:nvPr>
        </p:nvSpPr>
        <p:spPr>
          <a:xfrm>
            <a:off x="76200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31" name="Content Placeholder 2">
            <a:extLst>
              <a:ext uri="{FF2B5EF4-FFF2-40B4-BE49-F238E27FC236}">
                <a16:creationId xmlns:a16="http://schemas.microsoft.com/office/drawing/2014/main" id="{E6477524-7132-4A41-B973-F1BE0CD887FF}"/>
              </a:ext>
            </a:extLst>
          </p:cNvPr>
          <p:cNvSpPr>
            <a:spLocks noGrp="1"/>
          </p:cNvSpPr>
          <p:nvPr>
            <p:ph idx="25" hasCustomPrompt="1"/>
          </p:nvPr>
        </p:nvSpPr>
        <p:spPr>
          <a:xfrm>
            <a:off x="659573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Tree>
    <p:extLst>
      <p:ext uri="{BB962C8B-B14F-4D97-AF65-F5344CB8AC3E}">
        <p14:creationId xmlns:p14="http://schemas.microsoft.com/office/powerpoint/2010/main" val="19287540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hree-Column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Three-Column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9" name="Content Placeholder 2">
            <a:extLst>
              <a:ext uri="{FF2B5EF4-FFF2-40B4-BE49-F238E27FC236}">
                <a16:creationId xmlns:a16="http://schemas.microsoft.com/office/drawing/2014/main" id="{37BEFE3A-DDCB-4101-B2CE-5F0D5DBB480B}"/>
              </a:ext>
            </a:extLst>
          </p:cNvPr>
          <p:cNvSpPr>
            <a:spLocks noGrp="1"/>
          </p:cNvSpPr>
          <p:nvPr>
            <p:ph idx="15" hasCustomPrompt="1"/>
          </p:nvPr>
        </p:nvSpPr>
        <p:spPr>
          <a:xfrm>
            <a:off x="4717496" y="3819635"/>
            <a:ext cx="2736207" cy="230832"/>
          </a:xfrm>
          <a:prstGeom prst="rect">
            <a:avLst/>
          </a:prstGeom>
        </p:spPr>
        <p:txBody>
          <a:bodyPr wrap="square" lIns="0" tIns="0" rIns="0" bIns="0" anchor="ctr">
            <a:noAutofit/>
          </a:bodyPr>
          <a:lstStyle>
            <a:lvl1pPr marL="0" indent="0">
              <a:lnSpc>
                <a:spcPct val="100000"/>
              </a:lnSpc>
              <a:buNone/>
              <a:defRPr sz="1500" b="1" cap="none" baseline="0">
                <a:latin typeface="+mj-lt"/>
              </a:defRPr>
            </a:lvl1pPr>
          </a:lstStyle>
          <a:p>
            <a:pPr lvl="0"/>
            <a:r>
              <a:rPr lang="en-US" dirty="0"/>
              <a:t>Bullets Title</a:t>
            </a:r>
          </a:p>
        </p:txBody>
      </p:sp>
      <p:sp>
        <p:nvSpPr>
          <p:cNvPr id="21" name="Content Placeholder 2">
            <a:extLst>
              <a:ext uri="{FF2B5EF4-FFF2-40B4-BE49-F238E27FC236}">
                <a16:creationId xmlns:a16="http://schemas.microsoft.com/office/drawing/2014/main" id="{14F09E64-FB5F-43E4-A782-003FC67754C8}"/>
              </a:ext>
            </a:extLst>
          </p:cNvPr>
          <p:cNvSpPr>
            <a:spLocks noGrp="1"/>
          </p:cNvSpPr>
          <p:nvPr>
            <p:ph idx="17" hasCustomPrompt="1"/>
          </p:nvPr>
        </p:nvSpPr>
        <p:spPr>
          <a:xfrm>
            <a:off x="8606957" y="3819635"/>
            <a:ext cx="2736207" cy="230832"/>
          </a:xfrm>
          <a:prstGeom prst="rect">
            <a:avLst/>
          </a:prstGeom>
        </p:spPr>
        <p:txBody>
          <a:bodyPr wrap="square" lIns="0" tIns="0" rIns="0" bIns="0" anchor="ctr">
            <a:noAutofit/>
          </a:bodyPr>
          <a:lstStyle>
            <a:lvl1pPr marL="0" indent="0">
              <a:lnSpc>
                <a:spcPct val="100000"/>
              </a:lnSpc>
              <a:buNone/>
              <a:defRPr sz="1500" b="1" cap="none" baseline="0">
                <a:latin typeface="+mj-lt"/>
              </a:defRPr>
            </a:lvl1pPr>
          </a:lstStyle>
          <a:p>
            <a:pPr lvl="0"/>
            <a:r>
              <a:rPr lang="en-US" dirty="0"/>
              <a:t>Bullets Title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79393"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4717496"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Picture Placeholder 4">
            <a:extLst>
              <a:ext uri="{FF2B5EF4-FFF2-40B4-BE49-F238E27FC236}">
                <a16:creationId xmlns:a16="http://schemas.microsoft.com/office/drawing/2014/main" id="{6D9262D6-75E8-48D9-928E-FA17BC842D27}"/>
              </a:ext>
            </a:extLst>
          </p:cNvPr>
          <p:cNvSpPr>
            <a:spLocks noGrp="1"/>
          </p:cNvSpPr>
          <p:nvPr>
            <p:ph type="pic" sz="quarter" idx="21"/>
          </p:nvPr>
        </p:nvSpPr>
        <p:spPr>
          <a:xfrm>
            <a:off x="8606957" y="1667152"/>
            <a:ext cx="2736207" cy="1551421"/>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679393" y="3819635"/>
            <a:ext cx="2736207" cy="230832"/>
          </a:xfrm>
          <a:prstGeom prst="rect">
            <a:avLst/>
          </a:prstGeom>
        </p:spPr>
        <p:txBody>
          <a:bodyPr wrap="square" lIns="0" tIns="0" rIns="0" bIns="0" anchor="ctr">
            <a:spAutoFit/>
          </a:bodyPr>
          <a:lstStyle>
            <a:lvl1pPr marL="0" indent="0">
              <a:lnSpc>
                <a:spcPct val="100000"/>
              </a:lnSpc>
              <a:buNone/>
              <a:defRPr sz="15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679393"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
        <p:nvSpPr>
          <p:cNvPr id="33" name="Content Placeholder 2">
            <a:extLst>
              <a:ext uri="{FF2B5EF4-FFF2-40B4-BE49-F238E27FC236}">
                <a16:creationId xmlns:a16="http://schemas.microsoft.com/office/drawing/2014/main" id="{78237411-36EF-453A-8CC5-2517D0022FE9}"/>
              </a:ext>
            </a:extLst>
          </p:cNvPr>
          <p:cNvSpPr>
            <a:spLocks noGrp="1"/>
          </p:cNvSpPr>
          <p:nvPr>
            <p:ph idx="22" hasCustomPrompt="1"/>
          </p:nvPr>
        </p:nvSpPr>
        <p:spPr>
          <a:xfrm>
            <a:off x="4717495"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
        <p:nvSpPr>
          <p:cNvPr id="34" name="Content Placeholder 2">
            <a:extLst>
              <a:ext uri="{FF2B5EF4-FFF2-40B4-BE49-F238E27FC236}">
                <a16:creationId xmlns:a16="http://schemas.microsoft.com/office/drawing/2014/main" id="{EFAB369D-8C94-4943-A257-C34FD1CA587C}"/>
              </a:ext>
            </a:extLst>
          </p:cNvPr>
          <p:cNvSpPr>
            <a:spLocks noGrp="1"/>
          </p:cNvSpPr>
          <p:nvPr>
            <p:ph idx="23" hasCustomPrompt="1"/>
          </p:nvPr>
        </p:nvSpPr>
        <p:spPr>
          <a:xfrm>
            <a:off x="8606957" y="4404025"/>
            <a:ext cx="2736207" cy="846386"/>
          </a:xfrm>
          <a:prstGeom prst="rect">
            <a:avLst/>
          </a:prstGeom>
        </p:spPr>
        <p:txBody>
          <a:bodyPr wrap="square" lIns="0" tIns="0" rIns="0" bIns="0">
            <a:spAutoFit/>
          </a:bodyPr>
          <a:lstStyle>
            <a:lvl1pPr marL="171450" indent="-171450">
              <a:lnSpc>
                <a:spcPts val="1400"/>
              </a:lnSpc>
              <a:spcBef>
                <a:spcPts val="600"/>
              </a:spcBef>
              <a:spcAft>
                <a:spcPts val="600"/>
              </a:spcAft>
              <a:buFont typeface="Arial" panose="020B0604020202020204" pitchFamily="34" charset="0"/>
              <a:buChar char="•"/>
              <a:defRPr sz="1200">
                <a:latin typeface="+mn-lt"/>
              </a:defRPr>
            </a:lvl1pPr>
          </a:lstStyle>
          <a:p>
            <a:pPr lvl="0"/>
            <a:r>
              <a:rPr lang="en-US" dirty="0"/>
              <a:t>Copy for bullet #1</a:t>
            </a:r>
          </a:p>
          <a:p>
            <a:pPr lvl="0"/>
            <a:r>
              <a:rPr lang="en-US" dirty="0"/>
              <a:t>Copy for bullet #2</a:t>
            </a:r>
          </a:p>
          <a:p>
            <a:pPr lvl="0"/>
            <a:r>
              <a:rPr lang="en-US" dirty="0"/>
              <a:t>Copy for bullet #3</a:t>
            </a:r>
          </a:p>
        </p:txBody>
      </p:sp>
    </p:spTree>
    <p:extLst>
      <p:ext uri="{BB962C8B-B14F-4D97-AF65-F5344CB8AC3E}">
        <p14:creationId xmlns:p14="http://schemas.microsoft.com/office/powerpoint/2010/main" val="124867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Four Image Slide">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3355148" y="3629038"/>
            <a:ext cx="2627637" cy="2551080"/>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Four Image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1" y="3629038"/>
            <a:ext cx="2669775" cy="2551080"/>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3355148" y="6291688"/>
            <a:ext cx="2627637"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6" name="Picture Placeholder 4">
            <a:extLst>
              <a:ext uri="{FF2B5EF4-FFF2-40B4-BE49-F238E27FC236}">
                <a16:creationId xmlns:a16="http://schemas.microsoft.com/office/drawing/2014/main" id="{C45847B4-88DD-46FC-8006-B8DC6E84AC7D}"/>
              </a:ext>
            </a:extLst>
          </p:cNvPr>
          <p:cNvSpPr>
            <a:spLocks noGrp="1"/>
          </p:cNvSpPr>
          <p:nvPr>
            <p:ph type="pic" sz="quarter" idx="23"/>
          </p:nvPr>
        </p:nvSpPr>
        <p:spPr>
          <a:xfrm>
            <a:off x="6101092" y="3629038"/>
            <a:ext cx="2669773" cy="2551079"/>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8" name="Content Placeholder 2">
            <a:extLst>
              <a:ext uri="{FF2B5EF4-FFF2-40B4-BE49-F238E27FC236}">
                <a16:creationId xmlns:a16="http://schemas.microsoft.com/office/drawing/2014/main" id="{AA389C46-B1F1-4078-A568-551B3E3FB6D3}"/>
              </a:ext>
            </a:extLst>
          </p:cNvPr>
          <p:cNvSpPr>
            <a:spLocks noGrp="1"/>
          </p:cNvSpPr>
          <p:nvPr>
            <p:ph idx="24" hasCustomPrompt="1"/>
          </p:nvPr>
        </p:nvSpPr>
        <p:spPr>
          <a:xfrm>
            <a:off x="6101092" y="6291688"/>
            <a:ext cx="266977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0" name="Content Placeholder 2">
            <a:extLst>
              <a:ext uri="{FF2B5EF4-FFF2-40B4-BE49-F238E27FC236}">
                <a16:creationId xmlns:a16="http://schemas.microsoft.com/office/drawing/2014/main" id="{5AB984BA-C92B-4CB4-8F0D-4EA7705D75B3}"/>
              </a:ext>
            </a:extLst>
          </p:cNvPr>
          <p:cNvSpPr>
            <a:spLocks noGrp="1"/>
          </p:cNvSpPr>
          <p:nvPr>
            <p:ph idx="14" hasCustomPrompt="1"/>
          </p:nvPr>
        </p:nvSpPr>
        <p:spPr>
          <a:xfrm>
            <a:off x="567071" y="6291688"/>
            <a:ext cx="2669775"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27" name="Content Placeholder 2">
            <a:extLst>
              <a:ext uri="{FF2B5EF4-FFF2-40B4-BE49-F238E27FC236}">
                <a16:creationId xmlns:a16="http://schemas.microsoft.com/office/drawing/2014/main" id="{B90535F3-3B74-4FCC-9481-AA73AFD409ED}"/>
              </a:ext>
            </a:extLst>
          </p:cNvPr>
          <p:cNvSpPr>
            <a:spLocks noGrp="1"/>
          </p:cNvSpPr>
          <p:nvPr>
            <p:ph idx="1" hasCustomPrompt="1"/>
          </p:nvPr>
        </p:nvSpPr>
        <p:spPr>
          <a:xfrm>
            <a:off x="761999" y="1545496"/>
            <a:ext cx="5029200" cy="215444"/>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Bullets Title</a:t>
            </a:r>
          </a:p>
        </p:txBody>
      </p:sp>
      <p:sp>
        <p:nvSpPr>
          <p:cNvPr id="30" name="Content Placeholder 2">
            <a:extLst>
              <a:ext uri="{FF2B5EF4-FFF2-40B4-BE49-F238E27FC236}">
                <a16:creationId xmlns:a16="http://schemas.microsoft.com/office/drawing/2014/main" id="{0B50185D-F460-4D63-AFAC-F7D1260D9573}"/>
              </a:ext>
            </a:extLst>
          </p:cNvPr>
          <p:cNvSpPr>
            <a:spLocks noGrp="1"/>
          </p:cNvSpPr>
          <p:nvPr>
            <p:ph idx="13" hasCustomPrompt="1"/>
          </p:nvPr>
        </p:nvSpPr>
        <p:spPr>
          <a:xfrm>
            <a:off x="76200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31" name="Content Placeholder 2">
            <a:extLst>
              <a:ext uri="{FF2B5EF4-FFF2-40B4-BE49-F238E27FC236}">
                <a16:creationId xmlns:a16="http://schemas.microsoft.com/office/drawing/2014/main" id="{E6477524-7132-4A41-B973-F1BE0CD887FF}"/>
              </a:ext>
            </a:extLst>
          </p:cNvPr>
          <p:cNvSpPr>
            <a:spLocks noGrp="1"/>
          </p:cNvSpPr>
          <p:nvPr>
            <p:ph idx="25" hasCustomPrompt="1"/>
          </p:nvPr>
        </p:nvSpPr>
        <p:spPr>
          <a:xfrm>
            <a:off x="6595730" y="1966924"/>
            <a:ext cx="5029200" cy="815608"/>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
        <p:nvSpPr>
          <p:cNvPr id="22" name="Picture Placeholder 4">
            <a:extLst>
              <a:ext uri="{FF2B5EF4-FFF2-40B4-BE49-F238E27FC236}">
                <a16:creationId xmlns:a16="http://schemas.microsoft.com/office/drawing/2014/main" id="{EDCF670A-70A0-43A6-879F-F57800AC096C}"/>
              </a:ext>
            </a:extLst>
          </p:cNvPr>
          <p:cNvSpPr>
            <a:spLocks noGrp="1"/>
          </p:cNvSpPr>
          <p:nvPr>
            <p:ph type="pic" sz="quarter" idx="26"/>
          </p:nvPr>
        </p:nvSpPr>
        <p:spPr>
          <a:xfrm>
            <a:off x="8889172" y="3629038"/>
            <a:ext cx="2669775" cy="2551079"/>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Content Placeholder 2">
            <a:extLst>
              <a:ext uri="{FF2B5EF4-FFF2-40B4-BE49-F238E27FC236}">
                <a16:creationId xmlns:a16="http://schemas.microsoft.com/office/drawing/2014/main" id="{12FCD85A-A3DB-426D-AB6C-8F87DB4D58E3}"/>
              </a:ext>
            </a:extLst>
          </p:cNvPr>
          <p:cNvSpPr>
            <a:spLocks noGrp="1"/>
          </p:cNvSpPr>
          <p:nvPr>
            <p:ph idx="27" hasCustomPrompt="1"/>
          </p:nvPr>
        </p:nvSpPr>
        <p:spPr>
          <a:xfrm>
            <a:off x="8889174" y="6291688"/>
            <a:ext cx="2669773"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Tree>
    <p:extLst>
      <p:ext uri="{BB962C8B-B14F-4D97-AF65-F5344CB8AC3E}">
        <p14:creationId xmlns:p14="http://schemas.microsoft.com/office/powerpoint/2010/main" val="7929875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able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Table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5" name="Rectangle 14">
            <a:extLst>
              <a:ext uri="{FF2B5EF4-FFF2-40B4-BE49-F238E27FC236}">
                <a16:creationId xmlns:a16="http://schemas.microsoft.com/office/drawing/2014/main" id="{ADCD617C-9ED5-4060-A136-7A1867C609F0}"/>
              </a:ext>
            </a:extLst>
          </p:cNvPr>
          <p:cNvSpPr/>
          <p:nvPr userDrawn="1"/>
        </p:nvSpPr>
        <p:spPr>
          <a:xfrm>
            <a:off x="707632" y="1440289"/>
            <a:ext cx="9608696" cy="339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t>
            </a:r>
          </a:p>
        </p:txBody>
      </p:sp>
      <p:sp>
        <p:nvSpPr>
          <p:cNvPr id="50" name="Content Placeholder 2">
            <a:extLst>
              <a:ext uri="{FF2B5EF4-FFF2-40B4-BE49-F238E27FC236}">
                <a16:creationId xmlns:a16="http://schemas.microsoft.com/office/drawing/2014/main" id="{61313B70-8A4E-4DB0-B9F7-15D680D38728}"/>
              </a:ext>
            </a:extLst>
          </p:cNvPr>
          <p:cNvSpPr>
            <a:spLocks noGrp="1"/>
          </p:cNvSpPr>
          <p:nvPr>
            <p:ph idx="14" hasCustomPrompt="1"/>
          </p:nvPr>
        </p:nvSpPr>
        <p:spPr>
          <a:xfrm>
            <a:off x="888777" y="6158338"/>
            <a:ext cx="9328601" cy="246221"/>
          </a:xfrm>
          <a:prstGeom prst="rect">
            <a:avLst/>
          </a:prstGeom>
        </p:spPr>
        <p:txBody>
          <a:bodyPr wrap="square" lIns="0" tIns="0" rIns="0" bIns="0" anchor="b">
            <a:spAutoFit/>
          </a:bodyPr>
          <a:lstStyle>
            <a:lvl1pPr marL="0" indent="0">
              <a:lnSpc>
                <a:spcPct val="100000"/>
              </a:lnSpc>
              <a:spcBef>
                <a:spcPts val="0"/>
              </a:spcBef>
              <a:buNone/>
              <a:defRPr sz="800">
                <a:latin typeface="+mn-lt"/>
              </a:defRPr>
            </a:lvl1pPr>
          </a:lstStyle>
          <a:p>
            <a:pPr lvl="0"/>
            <a:r>
              <a:rPr lang="en-US"/>
              <a:t>1. Footnote #1</a:t>
            </a:r>
            <a:br>
              <a:rPr lang="en-US"/>
            </a:br>
            <a:r>
              <a:rPr lang="en-US"/>
              <a:t>2. Footnote #2 </a:t>
            </a:r>
          </a:p>
        </p:txBody>
      </p:sp>
      <p:sp>
        <p:nvSpPr>
          <p:cNvPr id="62" name="Content Placeholder 2">
            <a:extLst>
              <a:ext uri="{FF2B5EF4-FFF2-40B4-BE49-F238E27FC236}">
                <a16:creationId xmlns:a16="http://schemas.microsoft.com/office/drawing/2014/main" id="{C509A669-7CAB-4BEF-BF97-86DC601BCA10}"/>
              </a:ext>
            </a:extLst>
          </p:cNvPr>
          <p:cNvSpPr>
            <a:spLocks noGrp="1"/>
          </p:cNvSpPr>
          <p:nvPr>
            <p:ph idx="25" hasCustomPrompt="1"/>
          </p:nvPr>
        </p:nvSpPr>
        <p:spPr>
          <a:xfrm>
            <a:off x="5978374" y="1947865"/>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63" name="Content Placeholder 2">
            <a:extLst>
              <a:ext uri="{FF2B5EF4-FFF2-40B4-BE49-F238E27FC236}">
                <a16:creationId xmlns:a16="http://schemas.microsoft.com/office/drawing/2014/main" id="{D5657C4C-2CE0-4007-8A9B-93BA5B009D37}"/>
              </a:ext>
            </a:extLst>
          </p:cNvPr>
          <p:cNvSpPr>
            <a:spLocks noGrp="1"/>
          </p:cNvSpPr>
          <p:nvPr>
            <p:ph idx="26" hasCustomPrompt="1"/>
          </p:nvPr>
        </p:nvSpPr>
        <p:spPr>
          <a:xfrm>
            <a:off x="5978374" y="2239423"/>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64" name="Content Placeholder 2">
            <a:extLst>
              <a:ext uri="{FF2B5EF4-FFF2-40B4-BE49-F238E27FC236}">
                <a16:creationId xmlns:a16="http://schemas.microsoft.com/office/drawing/2014/main" id="{1BD12050-38D9-4296-BC17-0068C8192BC3}"/>
              </a:ext>
            </a:extLst>
          </p:cNvPr>
          <p:cNvSpPr>
            <a:spLocks noGrp="1"/>
          </p:cNvSpPr>
          <p:nvPr>
            <p:ph idx="27" hasCustomPrompt="1"/>
          </p:nvPr>
        </p:nvSpPr>
        <p:spPr>
          <a:xfrm>
            <a:off x="5978374" y="2530981"/>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65" name="Content Placeholder 2">
            <a:extLst>
              <a:ext uri="{FF2B5EF4-FFF2-40B4-BE49-F238E27FC236}">
                <a16:creationId xmlns:a16="http://schemas.microsoft.com/office/drawing/2014/main" id="{CD76CCF4-3B15-445D-9499-AFA4F28D1409}"/>
              </a:ext>
            </a:extLst>
          </p:cNvPr>
          <p:cNvSpPr>
            <a:spLocks noGrp="1"/>
          </p:cNvSpPr>
          <p:nvPr>
            <p:ph idx="1" hasCustomPrompt="1"/>
          </p:nvPr>
        </p:nvSpPr>
        <p:spPr>
          <a:xfrm>
            <a:off x="888777" y="1508454"/>
            <a:ext cx="4504240"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Name of Unit Measured</a:t>
            </a:r>
          </a:p>
        </p:txBody>
      </p:sp>
      <p:sp>
        <p:nvSpPr>
          <p:cNvPr id="67" name="Content Placeholder 2">
            <a:extLst>
              <a:ext uri="{FF2B5EF4-FFF2-40B4-BE49-F238E27FC236}">
                <a16:creationId xmlns:a16="http://schemas.microsoft.com/office/drawing/2014/main" id="{66C70F89-833D-4F1C-AC22-EA64CEB563DD}"/>
              </a:ext>
            </a:extLst>
          </p:cNvPr>
          <p:cNvSpPr>
            <a:spLocks noGrp="1"/>
          </p:cNvSpPr>
          <p:nvPr>
            <p:ph idx="16" hasCustomPrompt="1"/>
          </p:nvPr>
        </p:nvSpPr>
        <p:spPr>
          <a:xfrm>
            <a:off x="5978374" y="1508454"/>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2</a:t>
            </a:r>
          </a:p>
        </p:txBody>
      </p:sp>
      <p:sp>
        <p:nvSpPr>
          <p:cNvPr id="68" name="Content Placeholder 2">
            <a:extLst>
              <a:ext uri="{FF2B5EF4-FFF2-40B4-BE49-F238E27FC236}">
                <a16:creationId xmlns:a16="http://schemas.microsoft.com/office/drawing/2014/main" id="{0B1966BF-D493-4DB1-9F86-A4B6D4AF5672}"/>
              </a:ext>
            </a:extLst>
          </p:cNvPr>
          <p:cNvSpPr>
            <a:spLocks noGrp="1"/>
          </p:cNvSpPr>
          <p:nvPr>
            <p:ph idx="17" hasCustomPrompt="1"/>
          </p:nvPr>
        </p:nvSpPr>
        <p:spPr>
          <a:xfrm>
            <a:off x="7373317" y="1508454"/>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1</a:t>
            </a:r>
          </a:p>
        </p:txBody>
      </p:sp>
      <p:sp>
        <p:nvSpPr>
          <p:cNvPr id="69" name="Content Placeholder 2">
            <a:extLst>
              <a:ext uri="{FF2B5EF4-FFF2-40B4-BE49-F238E27FC236}">
                <a16:creationId xmlns:a16="http://schemas.microsoft.com/office/drawing/2014/main" id="{ADC17E79-ECC2-4DB1-9974-A7AD3DA3BA94}"/>
              </a:ext>
            </a:extLst>
          </p:cNvPr>
          <p:cNvSpPr>
            <a:spLocks noGrp="1"/>
          </p:cNvSpPr>
          <p:nvPr>
            <p:ph idx="18" hasCustomPrompt="1"/>
          </p:nvPr>
        </p:nvSpPr>
        <p:spPr>
          <a:xfrm>
            <a:off x="8768259" y="1508454"/>
            <a:ext cx="451941" cy="230832"/>
          </a:xfrm>
          <a:prstGeom prst="rect">
            <a:avLst/>
          </a:prstGeom>
        </p:spPr>
        <p:txBody>
          <a:bodyPr wrap="square" lIns="0" tIns="0" rIns="0" bIns="0" anchor="ctr">
            <a:spAutoFit/>
          </a:bodyPr>
          <a:lstStyle>
            <a:lvl1pPr marL="0" indent="0" algn="ctr">
              <a:lnSpc>
                <a:spcPct val="100000"/>
              </a:lnSpc>
              <a:buNone/>
              <a:defRPr sz="1500" b="1" cap="none" spc="0" baseline="0">
                <a:solidFill>
                  <a:schemeClr val="accent1"/>
                </a:solidFill>
                <a:latin typeface="+mj-lt"/>
              </a:defRPr>
            </a:lvl1pPr>
          </a:lstStyle>
          <a:p>
            <a:pPr lvl="0"/>
            <a:r>
              <a:rPr lang="en-US" dirty="0"/>
              <a:t>∆</a:t>
            </a:r>
          </a:p>
        </p:txBody>
      </p:sp>
      <p:sp>
        <p:nvSpPr>
          <p:cNvPr id="73" name="Content Placeholder 2">
            <a:extLst>
              <a:ext uri="{FF2B5EF4-FFF2-40B4-BE49-F238E27FC236}">
                <a16:creationId xmlns:a16="http://schemas.microsoft.com/office/drawing/2014/main" id="{04D7A559-7CED-4F86-91F9-765AA7ECEE04}"/>
              </a:ext>
            </a:extLst>
          </p:cNvPr>
          <p:cNvSpPr>
            <a:spLocks noGrp="1"/>
          </p:cNvSpPr>
          <p:nvPr>
            <p:ph idx="22" hasCustomPrompt="1"/>
          </p:nvPr>
        </p:nvSpPr>
        <p:spPr>
          <a:xfrm>
            <a:off x="888777" y="1947865"/>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4" name="Content Placeholder 2">
            <a:extLst>
              <a:ext uri="{FF2B5EF4-FFF2-40B4-BE49-F238E27FC236}">
                <a16:creationId xmlns:a16="http://schemas.microsoft.com/office/drawing/2014/main" id="{75869FE1-70B8-4043-9127-F539CB39F370}"/>
              </a:ext>
            </a:extLst>
          </p:cNvPr>
          <p:cNvSpPr>
            <a:spLocks noGrp="1"/>
          </p:cNvSpPr>
          <p:nvPr>
            <p:ph idx="23" hasCustomPrompt="1"/>
          </p:nvPr>
        </p:nvSpPr>
        <p:spPr>
          <a:xfrm>
            <a:off x="888777" y="2239423"/>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5" name="Content Placeholder 2">
            <a:extLst>
              <a:ext uri="{FF2B5EF4-FFF2-40B4-BE49-F238E27FC236}">
                <a16:creationId xmlns:a16="http://schemas.microsoft.com/office/drawing/2014/main" id="{CB588212-89DD-441F-BECA-8DA76CFF6446}"/>
              </a:ext>
            </a:extLst>
          </p:cNvPr>
          <p:cNvSpPr>
            <a:spLocks noGrp="1"/>
          </p:cNvSpPr>
          <p:nvPr>
            <p:ph idx="24" hasCustomPrompt="1"/>
          </p:nvPr>
        </p:nvSpPr>
        <p:spPr>
          <a:xfrm>
            <a:off x="888777" y="2530981"/>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name</a:t>
            </a:r>
          </a:p>
        </p:txBody>
      </p:sp>
      <p:sp>
        <p:nvSpPr>
          <p:cNvPr id="76" name="Content Placeholder 2">
            <a:extLst>
              <a:ext uri="{FF2B5EF4-FFF2-40B4-BE49-F238E27FC236}">
                <a16:creationId xmlns:a16="http://schemas.microsoft.com/office/drawing/2014/main" id="{778FA19B-6FB7-40FD-981A-53A2F22549FD}"/>
              </a:ext>
            </a:extLst>
          </p:cNvPr>
          <p:cNvSpPr>
            <a:spLocks noGrp="1"/>
          </p:cNvSpPr>
          <p:nvPr>
            <p:ph idx="28" hasCustomPrompt="1"/>
          </p:nvPr>
        </p:nvSpPr>
        <p:spPr>
          <a:xfrm>
            <a:off x="7373317" y="1947865"/>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77" name="Content Placeholder 2">
            <a:extLst>
              <a:ext uri="{FF2B5EF4-FFF2-40B4-BE49-F238E27FC236}">
                <a16:creationId xmlns:a16="http://schemas.microsoft.com/office/drawing/2014/main" id="{DD228E71-9B36-418C-92BD-9C73F0273850}"/>
              </a:ext>
            </a:extLst>
          </p:cNvPr>
          <p:cNvSpPr>
            <a:spLocks noGrp="1"/>
          </p:cNvSpPr>
          <p:nvPr>
            <p:ph idx="29" hasCustomPrompt="1"/>
          </p:nvPr>
        </p:nvSpPr>
        <p:spPr>
          <a:xfrm>
            <a:off x="7373317" y="2239423"/>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78" name="Content Placeholder 2">
            <a:extLst>
              <a:ext uri="{FF2B5EF4-FFF2-40B4-BE49-F238E27FC236}">
                <a16:creationId xmlns:a16="http://schemas.microsoft.com/office/drawing/2014/main" id="{EEA2142E-2C65-4656-AA21-546ED2ACA1C9}"/>
              </a:ext>
            </a:extLst>
          </p:cNvPr>
          <p:cNvSpPr>
            <a:spLocks noGrp="1"/>
          </p:cNvSpPr>
          <p:nvPr>
            <p:ph idx="30" hasCustomPrompt="1"/>
          </p:nvPr>
        </p:nvSpPr>
        <p:spPr>
          <a:xfrm>
            <a:off x="7373317" y="2530981"/>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79" name="Content Placeholder 2">
            <a:extLst>
              <a:ext uri="{FF2B5EF4-FFF2-40B4-BE49-F238E27FC236}">
                <a16:creationId xmlns:a16="http://schemas.microsoft.com/office/drawing/2014/main" id="{0689AC6D-E227-4F04-BFD1-FFBFA74D0F79}"/>
              </a:ext>
            </a:extLst>
          </p:cNvPr>
          <p:cNvSpPr>
            <a:spLocks noGrp="1"/>
          </p:cNvSpPr>
          <p:nvPr>
            <p:ph idx="31" hasCustomPrompt="1"/>
          </p:nvPr>
        </p:nvSpPr>
        <p:spPr>
          <a:xfrm>
            <a:off x="8768259" y="1947865"/>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80" name="Content Placeholder 2">
            <a:extLst>
              <a:ext uri="{FF2B5EF4-FFF2-40B4-BE49-F238E27FC236}">
                <a16:creationId xmlns:a16="http://schemas.microsoft.com/office/drawing/2014/main" id="{481830AD-3FDA-4866-8818-35B16ADE467C}"/>
              </a:ext>
            </a:extLst>
          </p:cNvPr>
          <p:cNvSpPr>
            <a:spLocks noGrp="1"/>
          </p:cNvSpPr>
          <p:nvPr>
            <p:ph idx="32" hasCustomPrompt="1"/>
          </p:nvPr>
        </p:nvSpPr>
        <p:spPr>
          <a:xfrm>
            <a:off x="8768259" y="2239423"/>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81" name="Content Placeholder 2">
            <a:extLst>
              <a:ext uri="{FF2B5EF4-FFF2-40B4-BE49-F238E27FC236}">
                <a16:creationId xmlns:a16="http://schemas.microsoft.com/office/drawing/2014/main" id="{A78DCE56-8661-4FD2-8407-D9B4EDE3CABD}"/>
              </a:ext>
            </a:extLst>
          </p:cNvPr>
          <p:cNvSpPr>
            <a:spLocks noGrp="1"/>
          </p:cNvSpPr>
          <p:nvPr>
            <p:ph idx="33" hasCustomPrompt="1"/>
          </p:nvPr>
        </p:nvSpPr>
        <p:spPr>
          <a:xfrm>
            <a:off x="8768259" y="2530981"/>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95" name="Content Placeholder 2">
            <a:extLst>
              <a:ext uri="{FF2B5EF4-FFF2-40B4-BE49-F238E27FC236}">
                <a16:creationId xmlns:a16="http://schemas.microsoft.com/office/drawing/2014/main" id="{B17CF872-9AB0-4231-B2B2-9EF5E027E5F4}"/>
              </a:ext>
            </a:extLst>
          </p:cNvPr>
          <p:cNvSpPr>
            <a:spLocks noGrp="1"/>
          </p:cNvSpPr>
          <p:nvPr>
            <p:ph idx="35" hasCustomPrompt="1"/>
          </p:nvPr>
        </p:nvSpPr>
        <p:spPr>
          <a:xfrm>
            <a:off x="5978374" y="34988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96" name="Content Placeholder 2">
            <a:extLst>
              <a:ext uri="{FF2B5EF4-FFF2-40B4-BE49-F238E27FC236}">
                <a16:creationId xmlns:a16="http://schemas.microsoft.com/office/drawing/2014/main" id="{66E2DFD1-C8EC-4C1E-BBCD-672B8284C9A6}"/>
              </a:ext>
            </a:extLst>
          </p:cNvPr>
          <p:cNvSpPr>
            <a:spLocks noGrp="1"/>
          </p:cNvSpPr>
          <p:nvPr>
            <p:ph idx="36" hasCustomPrompt="1"/>
          </p:nvPr>
        </p:nvSpPr>
        <p:spPr>
          <a:xfrm>
            <a:off x="5978374" y="37904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97" name="Content Placeholder 2">
            <a:extLst>
              <a:ext uri="{FF2B5EF4-FFF2-40B4-BE49-F238E27FC236}">
                <a16:creationId xmlns:a16="http://schemas.microsoft.com/office/drawing/2014/main" id="{4D59D9F2-4148-40F3-BEDC-BF594E029CD8}"/>
              </a:ext>
            </a:extLst>
          </p:cNvPr>
          <p:cNvSpPr>
            <a:spLocks noGrp="1"/>
          </p:cNvSpPr>
          <p:nvPr>
            <p:ph idx="37" hasCustomPrompt="1"/>
          </p:nvPr>
        </p:nvSpPr>
        <p:spPr>
          <a:xfrm>
            <a:off x="5978374" y="4081982"/>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98" name="Content Placeholder 2">
            <a:extLst>
              <a:ext uri="{FF2B5EF4-FFF2-40B4-BE49-F238E27FC236}">
                <a16:creationId xmlns:a16="http://schemas.microsoft.com/office/drawing/2014/main" id="{B48BF529-21F7-488A-AE25-52D9A55520C8}"/>
              </a:ext>
            </a:extLst>
          </p:cNvPr>
          <p:cNvSpPr>
            <a:spLocks noGrp="1"/>
          </p:cNvSpPr>
          <p:nvPr>
            <p:ph idx="38" hasCustomPrompt="1"/>
          </p:nvPr>
        </p:nvSpPr>
        <p:spPr>
          <a:xfrm>
            <a:off x="888777" y="3059455"/>
            <a:ext cx="4504240"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Name of Unit Measured</a:t>
            </a:r>
          </a:p>
        </p:txBody>
      </p:sp>
      <p:sp>
        <p:nvSpPr>
          <p:cNvPr id="99" name="Content Placeholder 2">
            <a:extLst>
              <a:ext uri="{FF2B5EF4-FFF2-40B4-BE49-F238E27FC236}">
                <a16:creationId xmlns:a16="http://schemas.microsoft.com/office/drawing/2014/main" id="{0F0B791A-12B4-4C0E-9382-E9443530B5D9}"/>
              </a:ext>
            </a:extLst>
          </p:cNvPr>
          <p:cNvSpPr>
            <a:spLocks noGrp="1"/>
          </p:cNvSpPr>
          <p:nvPr>
            <p:ph idx="39" hasCustomPrompt="1"/>
          </p:nvPr>
        </p:nvSpPr>
        <p:spPr>
          <a:xfrm>
            <a:off x="5978374" y="3059455"/>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2</a:t>
            </a:r>
          </a:p>
        </p:txBody>
      </p:sp>
      <p:sp>
        <p:nvSpPr>
          <p:cNvPr id="100" name="Content Placeholder 2">
            <a:extLst>
              <a:ext uri="{FF2B5EF4-FFF2-40B4-BE49-F238E27FC236}">
                <a16:creationId xmlns:a16="http://schemas.microsoft.com/office/drawing/2014/main" id="{467C1244-6A67-45F0-AECB-6FDECBF415F1}"/>
              </a:ext>
            </a:extLst>
          </p:cNvPr>
          <p:cNvSpPr>
            <a:spLocks noGrp="1"/>
          </p:cNvSpPr>
          <p:nvPr>
            <p:ph idx="40" hasCustomPrompt="1"/>
          </p:nvPr>
        </p:nvSpPr>
        <p:spPr>
          <a:xfrm>
            <a:off x="7373317" y="3059455"/>
            <a:ext cx="1257828" cy="230832"/>
          </a:xfrm>
          <a:prstGeom prst="rect">
            <a:avLst/>
          </a:prstGeom>
        </p:spPr>
        <p:txBody>
          <a:bodyPr wrap="square" lIns="0" tIns="0" rIns="0" bIns="0" anchor="ctr">
            <a:spAutoFit/>
          </a:bodyPr>
          <a:lstStyle>
            <a:lvl1pPr marL="0" indent="0">
              <a:lnSpc>
                <a:spcPct val="100000"/>
              </a:lnSpc>
              <a:buNone/>
              <a:defRPr sz="1500" b="1" cap="none" spc="0" baseline="0">
                <a:solidFill>
                  <a:schemeClr val="accent1"/>
                </a:solidFill>
                <a:latin typeface="+mj-lt"/>
              </a:defRPr>
            </a:lvl1pPr>
          </a:lstStyle>
          <a:p>
            <a:pPr lvl="0"/>
            <a:r>
              <a:rPr lang="en-US" dirty="0"/>
              <a:t>Year 1</a:t>
            </a:r>
          </a:p>
        </p:txBody>
      </p:sp>
      <p:sp>
        <p:nvSpPr>
          <p:cNvPr id="101" name="Content Placeholder 2">
            <a:extLst>
              <a:ext uri="{FF2B5EF4-FFF2-40B4-BE49-F238E27FC236}">
                <a16:creationId xmlns:a16="http://schemas.microsoft.com/office/drawing/2014/main" id="{2F7D151E-CACD-42E5-8681-A82B7C7E0BE5}"/>
              </a:ext>
            </a:extLst>
          </p:cNvPr>
          <p:cNvSpPr>
            <a:spLocks noGrp="1"/>
          </p:cNvSpPr>
          <p:nvPr>
            <p:ph idx="41" hasCustomPrompt="1"/>
          </p:nvPr>
        </p:nvSpPr>
        <p:spPr>
          <a:xfrm>
            <a:off x="8768259" y="3059455"/>
            <a:ext cx="451941" cy="230832"/>
          </a:xfrm>
          <a:prstGeom prst="rect">
            <a:avLst/>
          </a:prstGeom>
        </p:spPr>
        <p:txBody>
          <a:bodyPr wrap="square" lIns="0" tIns="0" rIns="0" bIns="0" anchor="ctr">
            <a:spAutoFit/>
          </a:bodyPr>
          <a:lstStyle>
            <a:lvl1pPr marL="0" indent="0" algn="ctr">
              <a:lnSpc>
                <a:spcPct val="100000"/>
              </a:lnSpc>
              <a:buNone/>
              <a:defRPr sz="1500" b="1" cap="none" spc="0" baseline="0">
                <a:solidFill>
                  <a:schemeClr val="accent1"/>
                </a:solidFill>
                <a:latin typeface="+mj-lt"/>
              </a:defRPr>
            </a:lvl1pPr>
          </a:lstStyle>
          <a:p>
            <a:pPr lvl="0"/>
            <a:r>
              <a:rPr lang="en-US" dirty="0"/>
              <a:t>∆</a:t>
            </a:r>
          </a:p>
        </p:txBody>
      </p:sp>
      <p:sp>
        <p:nvSpPr>
          <p:cNvPr id="102" name="Content Placeholder 2">
            <a:extLst>
              <a:ext uri="{FF2B5EF4-FFF2-40B4-BE49-F238E27FC236}">
                <a16:creationId xmlns:a16="http://schemas.microsoft.com/office/drawing/2014/main" id="{258F9368-2E83-4B94-8FFE-D0219EF07AF0}"/>
              </a:ext>
            </a:extLst>
          </p:cNvPr>
          <p:cNvSpPr>
            <a:spLocks noGrp="1"/>
          </p:cNvSpPr>
          <p:nvPr>
            <p:ph idx="42" hasCustomPrompt="1"/>
          </p:nvPr>
        </p:nvSpPr>
        <p:spPr>
          <a:xfrm>
            <a:off x="888777" y="3498866"/>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3" name="Content Placeholder 2">
            <a:extLst>
              <a:ext uri="{FF2B5EF4-FFF2-40B4-BE49-F238E27FC236}">
                <a16:creationId xmlns:a16="http://schemas.microsoft.com/office/drawing/2014/main" id="{9EEA2496-974A-49D2-B9B6-C390907944FA}"/>
              </a:ext>
            </a:extLst>
          </p:cNvPr>
          <p:cNvSpPr>
            <a:spLocks noGrp="1"/>
          </p:cNvSpPr>
          <p:nvPr>
            <p:ph idx="43" hasCustomPrompt="1"/>
          </p:nvPr>
        </p:nvSpPr>
        <p:spPr>
          <a:xfrm>
            <a:off x="888777" y="3790424"/>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4" name="Content Placeholder 2">
            <a:extLst>
              <a:ext uri="{FF2B5EF4-FFF2-40B4-BE49-F238E27FC236}">
                <a16:creationId xmlns:a16="http://schemas.microsoft.com/office/drawing/2014/main" id="{81706ADA-D971-46F0-8443-BFF0574F52BB}"/>
              </a:ext>
            </a:extLst>
          </p:cNvPr>
          <p:cNvSpPr>
            <a:spLocks noGrp="1"/>
          </p:cNvSpPr>
          <p:nvPr>
            <p:ph idx="44" hasCustomPrompt="1"/>
          </p:nvPr>
        </p:nvSpPr>
        <p:spPr>
          <a:xfrm>
            <a:off x="888777" y="4081982"/>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05" name="Content Placeholder 2">
            <a:extLst>
              <a:ext uri="{FF2B5EF4-FFF2-40B4-BE49-F238E27FC236}">
                <a16:creationId xmlns:a16="http://schemas.microsoft.com/office/drawing/2014/main" id="{7C756587-8072-43A5-BE66-328222CCA689}"/>
              </a:ext>
            </a:extLst>
          </p:cNvPr>
          <p:cNvSpPr>
            <a:spLocks noGrp="1"/>
          </p:cNvSpPr>
          <p:nvPr>
            <p:ph idx="45" hasCustomPrompt="1"/>
          </p:nvPr>
        </p:nvSpPr>
        <p:spPr>
          <a:xfrm>
            <a:off x="7373317" y="34988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Results</a:t>
            </a:r>
          </a:p>
        </p:txBody>
      </p:sp>
      <p:sp>
        <p:nvSpPr>
          <p:cNvPr id="106" name="Content Placeholder 2">
            <a:extLst>
              <a:ext uri="{FF2B5EF4-FFF2-40B4-BE49-F238E27FC236}">
                <a16:creationId xmlns:a16="http://schemas.microsoft.com/office/drawing/2014/main" id="{53EDED5B-9BB4-4C03-8A7D-1765CEA68E95}"/>
              </a:ext>
            </a:extLst>
          </p:cNvPr>
          <p:cNvSpPr>
            <a:spLocks noGrp="1"/>
          </p:cNvSpPr>
          <p:nvPr>
            <p:ph idx="46" hasCustomPrompt="1"/>
          </p:nvPr>
        </p:nvSpPr>
        <p:spPr>
          <a:xfrm>
            <a:off x="7373317" y="37904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07" name="Content Placeholder 2">
            <a:extLst>
              <a:ext uri="{FF2B5EF4-FFF2-40B4-BE49-F238E27FC236}">
                <a16:creationId xmlns:a16="http://schemas.microsoft.com/office/drawing/2014/main" id="{98658621-95B6-4EDF-B285-2B5110FEA5E3}"/>
              </a:ext>
            </a:extLst>
          </p:cNvPr>
          <p:cNvSpPr>
            <a:spLocks noGrp="1"/>
          </p:cNvSpPr>
          <p:nvPr>
            <p:ph idx="47" hasCustomPrompt="1"/>
          </p:nvPr>
        </p:nvSpPr>
        <p:spPr>
          <a:xfrm>
            <a:off x="7373317" y="4081982"/>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08" name="Content Placeholder 2">
            <a:extLst>
              <a:ext uri="{FF2B5EF4-FFF2-40B4-BE49-F238E27FC236}">
                <a16:creationId xmlns:a16="http://schemas.microsoft.com/office/drawing/2014/main" id="{F414A26F-63C9-4EF4-B7DF-9B666872DAA7}"/>
              </a:ext>
            </a:extLst>
          </p:cNvPr>
          <p:cNvSpPr>
            <a:spLocks noGrp="1"/>
          </p:cNvSpPr>
          <p:nvPr>
            <p:ph idx="48" hasCustomPrompt="1"/>
          </p:nvPr>
        </p:nvSpPr>
        <p:spPr>
          <a:xfrm>
            <a:off x="8768259" y="3498866"/>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09" name="Content Placeholder 2">
            <a:extLst>
              <a:ext uri="{FF2B5EF4-FFF2-40B4-BE49-F238E27FC236}">
                <a16:creationId xmlns:a16="http://schemas.microsoft.com/office/drawing/2014/main" id="{D45B05E6-FB66-4F25-8C4F-F6A9C00B952C}"/>
              </a:ext>
            </a:extLst>
          </p:cNvPr>
          <p:cNvSpPr>
            <a:spLocks noGrp="1"/>
          </p:cNvSpPr>
          <p:nvPr>
            <p:ph idx="49" hasCustomPrompt="1"/>
          </p:nvPr>
        </p:nvSpPr>
        <p:spPr>
          <a:xfrm>
            <a:off x="8768259" y="3790424"/>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10" name="Content Placeholder 2">
            <a:extLst>
              <a:ext uri="{FF2B5EF4-FFF2-40B4-BE49-F238E27FC236}">
                <a16:creationId xmlns:a16="http://schemas.microsoft.com/office/drawing/2014/main" id="{8AB770A3-2480-4811-BEA7-01A56821A0B2}"/>
              </a:ext>
            </a:extLst>
          </p:cNvPr>
          <p:cNvSpPr>
            <a:spLocks noGrp="1"/>
          </p:cNvSpPr>
          <p:nvPr>
            <p:ph idx="50" hasCustomPrompt="1"/>
          </p:nvPr>
        </p:nvSpPr>
        <p:spPr>
          <a:xfrm>
            <a:off x="8768259" y="4081982"/>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19" name="Content Placeholder 2">
            <a:extLst>
              <a:ext uri="{FF2B5EF4-FFF2-40B4-BE49-F238E27FC236}">
                <a16:creationId xmlns:a16="http://schemas.microsoft.com/office/drawing/2014/main" id="{1C9D27AB-DC3E-4F87-8AC1-C6E185CD681D}"/>
              </a:ext>
            </a:extLst>
          </p:cNvPr>
          <p:cNvSpPr>
            <a:spLocks noGrp="1"/>
          </p:cNvSpPr>
          <p:nvPr>
            <p:ph idx="51" hasCustomPrompt="1"/>
          </p:nvPr>
        </p:nvSpPr>
        <p:spPr>
          <a:xfrm>
            <a:off x="5978374" y="43731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0" name="Content Placeholder 2">
            <a:extLst>
              <a:ext uri="{FF2B5EF4-FFF2-40B4-BE49-F238E27FC236}">
                <a16:creationId xmlns:a16="http://schemas.microsoft.com/office/drawing/2014/main" id="{8CC80271-CA7E-4877-A1CD-358AA46F6FBA}"/>
              </a:ext>
            </a:extLst>
          </p:cNvPr>
          <p:cNvSpPr>
            <a:spLocks noGrp="1"/>
          </p:cNvSpPr>
          <p:nvPr>
            <p:ph idx="52" hasCustomPrompt="1"/>
          </p:nvPr>
        </p:nvSpPr>
        <p:spPr>
          <a:xfrm>
            <a:off x="5978374" y="46647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1" name="Content Placeholder 2">
            <a:extLst>
              <a:ext uri="{FF2B5EF4-FFF2-40B4-BE49-F238E27FC236}">
                <a16:creationId xmlns:a16="http://schemas.microsoft.com/office/drawing/2014/main" id="{DEB5E95F-6E9C-4FE8-BC9E-EEE89D481B2E}"/>
              </a:ext>
            </a:extLst>
          </p:cNvPr>
          <p:cNvSpPr>
            <a:spLocks noGrp="1"/>
          </p:cNvSpPr>
          <p:nvPr>
            <p:ph idx="53" hasCustomPrompt="1"/>
          </p:nvPr>
        </p:nvSpPr>
        <p:spPr>
          <a:xfrm>
            <a:off x="888777" y="4373166"/>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22" name="Content Placeholder 2">
            <a:extLst>
              <a:ext uri="{FF2B5EF4-FFF2-40B4-BE49-F238E27FC236}">
                <a16:creationId xmlns:a16="http://schemas.microsoft.com/office/drawing/2014/main" id="{7287D0DD-53E8-4540-B2DC-D329AF2B8695}"/>
              </a:ext>
            </a:extLst>
          </p:cNvPr>
          <p:cNvSpPr>
            <a:spLocks noGrp="1"/>
          </p:cNvSpPr>
          <p:nvPr>
            <p:ph idx="54" hasCustomPrompt="1"/>
          </p:nvPr>
        </p:nvSpPr>
        <p:spPr>
          <a:xfrm>
            <a:off x="888777" y="4664724"/>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item name</a:t>
            </a:r>
          </a:p>
        </p:txBody>
      </p:sp>
      <p:sp>
        <p:nvSpPr>
          <p:cNvPr id="123" name="Content Placeholder 2">
            <a:extLst>
              <a:ext uri="{FF2B5EF4-FFF2-40B4-BE49-F238E27FC236}">
                <a16:creationId xmlns:a16="http://schemas.microsoft.com/office/drawing/2014/main" id="{C7E3E1E3-83D8-46B5-ACDF-BD5A92B6C53C}"/>
              </a:ext>
            </a:extLst>
          </p:cNvPr>
          <p:cNvSpPr>
            <a:spLocks noGrp="1"/>
          </p:cNvSpPr>
          <p:nvPr>
            <p:ph idx="55" hasCustomPrompt="1"/>
          </p:nvPr>
        </p:nvSpPr>
        <p:spPr>
          <a:xfrm>
            <a:off x="7373317" y="4373166"/>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4" name="Content Placeholder 2">
            <a:extLst>
              <a:ext uri="{FF2B5EF4-FFF2-40B4-BE49-F238E27FC236}">
                <a16:creationId xmlns:a16="http://schemas.microsoft.com/office/drawing/2014/main" id="{CC779C2C-1F36-4AD0-B50A-F370E274DDC7}"/>
              </a:ext>
            </a:extLst>
          </p:cNvPr>
          <p:cNvSpPr>
            <a:spLocks noGrp="1"/>
          </p:cNvSpPr>
          <p:nvPr>
            <p:ph idx="56" hasCustomPrompt="1"/>
          </p:nvPr>
        </p:nvSpPr>
        <p:spPr>
          <a:xfrm>
            <a:off x="7373317" y="4664724"/>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5" name="Content Placeholder 2">
            <a:extLst>
              <a:ext uri="{FF2B5EF4-FFF2-40B4-BE49-F238E27FC236}">
                <a16:creationId xmlns:a16="http://schemas.microsoft.com/office/drawing/2014/main" id="{9BA1A22F-48CC-4F39-BC1D-48885AEF42AA}"/>
              </a:ext>
            </a:extLst>
          </p:cNvPr>
          <p:cNvSpPr>
            <a:spLocks noGrp="1"/>
          </p:cNvSpPr>
          <p:nvPr>
            <p:ph idx="57" hasCustomPrompt="1"/>
          </p:nvPr>
        </p:nvSpPr>
        <p:spPr>
          <a:xfrm>
            <a:off x="8768259" y="4373166"/>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26" name="Content Placeholder 2">
            <a:extLst>
              <a:ext uri="{FF2B5EF4-FFF2-40B4-BE49-F238E27FC236}">
                <a16:creationId xmlns:a16="http://schemas.microsoft.com/office/drawing/2014/main" id="{C59DFA67-83B9-4AA6-84FE-2231BE718A1F}"/>
              </a:ext>
            </a:extLst>
          </p:cNvPr>
          <p:cNvSpPr>
            <a:spLocks noGrp="1"/>
          </p:cNvSpPr>
          <p:nvPr>
            <p:ph idx="58" hasCustomPrompt="1"/>
          </p:nvPr>
        </p:nvSpPr>
        <p:spPr>
          <a:xfrm>
            <a:off x="8768259" y="4664724"/>
            <a:ext cx="451941" cy="200055"/>
          </a:xfrm>
          <a:prstGeom prst="rect">
            <a:avLst/>
          </a:prstGeom>
        </p:spPr>
        <p:txBody>
          <a:bodyPr wrap="square" lIns="0" tIns="0" rIns="0" bIns="0">
            <a:noAutofit/>
          </a:bodyPr>
          <a:lstStyle>
            <a:lvl1pPr marL="0" indent="0" algn="ctr">
              <a:lnSpc>
                <a:spcPct val="100000"/>
              </a:lnSpc>
              <a:spcBef>
                <a:spcPts val="600"/>
              </a:spcBef>
              <a:spcAft>
                <a:spcPts val="600"/>
              </a:spcAft>
              <a:buFont typeface="Arial" panose="020B0604020202020204" pitchFamily="34" charset="0"/>
              <a:buNone/>
              <a:defRPr sz="1300">
                <a:latin typeface="+mn-lt"/>
              </a:defRPr>
            </a:lvl1pPr>
          </a:lstStyle>
          <a:p>
            <a:pPr lvl="0"/>
            <a:r>
              <a:rPr lang="en-US" dirty="0"/>
              <a:t>%</a:t>
            </a:r>
          </a:p>
        </p:txBody>
      </p:sp>
      <p:sp>
        <p:nvSpPr>
          <p:cNvPr id="127" name="Content Placeholder 2">
            <a:extLst>
              <a:ext uri="{FF2B5EF4-FFF2-40B4-BE49-F238E27FC236}">
                <a16:creationId xmlns:a16="http://schemas.microsoft.com/office/drawing/2014/main" id="{BB4C487C-E0EA-4945-8474-22E88EAF92DE}"/>
              </a:ext>
            </a:extLst>
          </p:cNvPr>
          <p:cNvSpPr>
            <a:spLocks noGrp="1"/>
          </p:cNvSpPr>
          <p:nvPr>
            <p:ph idx="59" hasCustomPrompt="1"/>
          </p:nvPr>
        </p:nvSpPr>
        <p:spPr>
          <a:xfrm>
            <a:off x="5978374" y="5126298"/>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
        <p:nvSpPr>
          <p:cNvPr id="128" name="Content Placeholder 2">
            <a:extLst>
              <a:ext uri="{FF2B5EF4-FFF2-40B4-BE49-F238E27FC236}">
                <a16:creationId xmlns:a16="http://schemas.microsoft.com/office/drawing/2014/main" id="{10839F0A-E369-4EEB-A1B3-003BD5BFF873}"/>
              </a:ext>
            </a:extLst>
          </p:cNvPr>
          <p:cNvSpPr>
            <a:spLocks noGrp="1"/>
          </p:cNvSpPr>
          <p:nvPr>
            <p:ph idx="60" hasCustomPrompt="1"/>
          </p:nvPr>
        </p:nvSpPr>
        <p:spPr>
          <a:xfrm>
            <a:off x="888777" y="5126298"/>
            <a:ext cx="4504240"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dirty="0"/>
              <a:t>Insert total results</a:t>
            </a:r>
          </a:p>
        </p:txBody>
      </p:sp>
      <p:sp>
        <p:nvSpPr>
          <p:cNvPr id="129" name="Content Placeholder 2">
            <a:extLst>
              <a:ext uri="{FF2B5EF4-FFF2-40B4-BE49-F238E27FC236}">
                <a16:creationId xmlns:a16="http://schemas.microsoft.com/office/drawing/2014/main" id="{4A52D80C-6577-42FC-9A9C-F0A2DE085B6A}"/>
              </a:ext>
            </a:extLst>
          </p:cNvPr>
          <p:cNvSpPr>
            <a:spLocks noGrp="1"/>
          </p:cNvSpPr>
          <p:nvPr>
            <p:ph idx="61" hasCustomPrompt="1"/>
          </p:nvPr>
        </p:nvSpPr>
        <p:spPr>
          <a:xfrm>
            <a:off x="7373317" y="5126298"/>
            <a:ext cx="1257828" cy="200055"/>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300">
                <a:latin typeface="+mn-lt"/>
              </a:defRPr>
            </a:lvl1pPr>
          </a:lstStyle>
          <a:p>
            <a:pPr lvl="0"/>
            <a:r>
              <a:rPr lang="en-US"/>
              <a:t>Results</a:t>
            </a:r>
            <a:endParaRPr lang="en-US" dirty="0"/>
          </a:p>
        </p:txBody>
      </p:sp>
    </p:spTree>
    <p:extLst>
      <p:ext uri="{BB962C8B-B14F-4D97-AF65-F5344CB8AC3E}">
        <p14:creationId xmlns:p14="http://schemas.microsoft.com/office/powerpoint/2010/main" val="3768566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567070" y="6218494"/>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567070" y="1584206"/>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49499FEE-C980-714D-9C88-CEED2798810C}"/>
              </a:ext>
            </a:extLst>
          </p:cNvPr>
          <p:cNvCxnSpPr>
            <a:cxnSpLocks/>
          </p:cNvCxnSpPr>
          <p:nvPr userDrawn="1"/>
        </p:nvCxnSpPr>
        <p:spPr>
          <a:xfrm>
            <a:off x="6847367" y="1961383"/>
            <a:ext cx="3975964" cy="0"/>
          </a:xfrm>
          <a:prstGeom prst="line">
            <a:avLst/>
          </a:prstGeom>
          <a:ln w="381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E1411F9E-9BE1-7B4B-A7D7-3AFFF29D3A4F}"/>
              </a:ext>
            </a:extLst>
          </p:cNvPr>
          <p:cNvSpPr>
            <a:spLocks noGrp="1"/>
          </p:cNvSpPr>
          <p:nvPr>
            <p:ph idx="35" hasCustomPrompt="1"/>
          </p:nvPr>
        </p:nvSpPr>
        <p:spPr>
          <a:xfrm>
            <a:off x="6848457" y="2561023"/>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6" name="Content Placeholder 2">
            <a:extLst>
              <a:ext uri="{FF2B5EF4-FFF2-40B4-BE49-F238E27FC236}">
                <a16:creationId xmlns:a16="http://schemas.microsoft.com/office/drawing/2014/main" id="{350FD21B-E9C6-9C45-9593-E8FDD69E3C73}"/>
              </a:ext>
            </a:extLst>
          </p:cNvPr>
          <p:cNvSpPr>
            <a:spLocks noGrp="1"/>
          </p:cNvSpPr>
          <p:nvPr>
            <p:ph idx="36" hasCustomPrompt="1"/>
          </p:nvPr>
        </p:nvSpPr>
        <p:spPr>
          <a:xfrm>
            <a:off x="6848457" y="2852580"/>
            <a:ext cx="1942760" cy="199983"/>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7" name="Content Placeholder 2">
            <a:extLst>
              <a:ext uri="{FF2B5EF4-FFF2-40B4-BE49-F238E27FC236}">
                <a16:creationId xmlns:a16="http://schemas.microsoft.com/office/drawing/2014/main" id="{E8C08915-330F-9F4D-905A-902718EE60EB}"/>
              </a:ext>
            </a:extLst>
          </p:cNvPr>
          <p:cNvSpPr>
            <a:spLocks noGrp="1"/>
          </p:cNvSpPr>
          <p:nvPr>
            <p:ph idx="37" hasCustomPrompt="1"/>
          </p:nvPr>
        </p:nvSpPr>
        <p:spPr>
          <a:xfrm>
            <a:off x="6848457" y="3144139"/>
            <a:ext cx="194276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9" name="Content Placeholder 2">
            <a:extLst>
              <a:ext uri="{FF2B5EF4-FFF2-40B4-BE49-F238E27FC236}">
                <a16:creationId xmlns:a16="http://schemas.microsoft.com/office/drawing/2014/main" id="{AC1EE1DC-17B2-6E40-AE1B-172F42E43ABE}"/>
              </a:ext>
            </a:extLst>
          </p:cNvPr>
          <p:cNvSpPr>
            <a:spLocks noGrp="1"/>
          </p:cNvSpPr>
          <p:nvPr>
            <p:ph idx="39" hasCustomPrompt="1"/>
          </p:nvPr>
        </p:nvSpPr>
        <p:spPr>
          <a:xfrm>
            <a:off x="6848456" y="2284250"/>
            <a:ext cx="1943851" cy="153888"/>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Unit</a:t>
            </a:r>
          </a:p>
        </p:txBody>
      </p:sp>
      <p:sp>
        <p:nvSpPr>
          <p:cNvPr id="20" name="Content Placeholder 2">
            <a:extLst>
              <a:ext uri="{FF2B5EF4-FFF2-40B4-BE49-F238E27FC236}">
                <a16:creationId xmlns:a16="http://schemas.microsoft.com/office/drawing/2014/main" id="{A3F93E1C-9162-BA4D-82FD-6F7F77ED332E}"/>
              </a:ext>
            </a:extLst>
          </p:cNvPr>
          <p:cNvSpPr>
            <a:spLocks noGrp="1"/>
          </p:cNvSpPr>
          <p:nvPr>
            <p:ph idx="40" hasCustomPrompt="1"/>
          </p:nvPr>
        </p:nvSpPr>
        <p:spPr>
          <a:xfrm>
            <a:off x="9204689" y="2284250"/>
            <a:ext cx="1618641" cy="153893"/>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Results</a:t>
            </a:r>
          </a:p>
        </p:txBody>
      </p:sp>
      <p:sp>
        <p:nvSpPr>
          <p:cNvPr id="21" name="Content Placeholder 2">
            <a:extLst>
              <a:ext uri="{FF2B5EF4-FFF2-40B4-BE49-F238E27FC236}">
                <a16:creationId xmlns:a16="http://schemas.microsoft.com/office/drawing/2014/main" id="{A208B038-786A-5043-A6E1-0C254E686560}"/>
              </a:ext>
            </a:extLst>
          </p:cNvPr>
          <p:cNvSpPr>
            <a:spLocks noGrp="1"/>
          </p:cNvSpPr>
          <p:nvPr>
            <p:ph idx="45" hasCustomPrompt="1"/>
          </p:nvPr>
        </p:nvSpPr>
        <p:spPr>
          <a:xfrm>
            <a:off x="9204690" y="2561022"/>
            <a:ext cx="1618640"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2" name="Content Placeholder 2">
            <a:extLst>
              <a:ext uri="{FF2B5EF4-FFF2-40B4-BE49-F238E27FC236}">
                <a16:creationId xmlns:a16="http://schemas.microsoft.com/office/drawing/2014/main" id="{CCBF4C06-4393-FA41-BB78-6D8A5723D7D8}"/>
              </a:ext>
            </a:extLst>
          </p:cNvPr>
          <p:cNvSpPr>
            <a:spLocks noGrp="1"/>
          </p:cNvSpPr>
          <p:nvPr>
            <p:ph idx="46" hasCustomPrompt="1"/>
          </p:nvPr>
        </p:nvSpPr>
        <p:spPr>
          <a:xfrm>
            <a:off x="9204689" y="2852580"/>
            <a:ext cx="1618639"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6" name="Content Placeholder 2">
            <a:extLst>
              <a:ext uri="{FF2B5EF4-FFF2-40B4-BE49-F238E27FC236}">
                <a16:creationId xmlns:a16="http://schemas.microsoft.com/office/drawing/2014/main" id="{8A973026-3368-FD4E-A711-52E81C86E17A}"/>
              </a:ext>
            </a:extLst>
          </p:cNvPr>
          <p:cNvSpPr>
            <a:spLocks noGrp="1"/>
          </p:cNvSpPr>
          <p:nvPr>
            <p:ph idx="47" hasCustomPrompt="1"/>
          </p:nvPr>
        </p:nvSpPr>
        <p:spPr>
          <a:xfrm>
            <a:off x="9204690" y="3144138"/>
            <a:ext cx="1618638"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8" name="Title 1">
            <a:extLst>
              <a:ext uri="{FF2B5EF4-FFF2-40B4-BE49-F238E27FC236}">
                <a16:creationId xmlns:a16="http://schemas.microsoft.com/office/drawing/2014/main" id="{CD5AE791-8402-A54F-B3DB-4FA9FCB13CFF}"/>
              </a:ext>
            </a:extLst>
          </p:cNvPr>
          <p:cNvSpPr txBox="1">
            <a:spLocks/>
          </p:cNvSpPr>
          <p:nvPr userDrawn="1"/>
        </p:nvSpPr>
        <p:spPr>
          <a:xfrm>
            <a:off x="6847367" y="1623660"/>
            <a:ext cx="4383341"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r>
              <a:rPr lang="en-US" sz="1600" dirty="0"/>
              <a:t>Stats Title</a:t>
            </a:r>
          </a:p>
        </p:txBody>
      </p:sp>
      <p:sp>
        <p:nvSpPr>
          <p:cNvPr id="32" name="Content Placeholder 2">
            <a:extLst>
              <a:ext uri="{FF2B5EF4-FFF2-40B4-BE49-F238E27FC236}">
                <a16:creationId xmlns:a16="http://schemas.microsoft.com/office/drawing/2014/main" id="{C4ECBFE7-5C3A-AF4D-8AC5-9A317128D000}"/>
              </a:ext>
            </a:extLst>
          </p:cNvPr>
          <p:cNvSpPr>
            <a:spLocks noGrp="1"/>
          </p:cNvSpPr>
          <p:nvPr>
            <p:ph idx="48" hasCustomPrompt="1"/>
          </p:nvPr>
        </p:nvSpPr>
        <p:spPr>
          <a:xfrm>
            <a:off x="6847367" y="3435697"/>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33" name="Content Placeholder 2">
            <a:extLst>
              <a:ext uri="{FF2B5EF4-FFF2-40B4-BE49-F238E27FC236}">
                <a16:creationId xmlns:a16="http://schemas.microsoft.com/office/drawing/2014/main" id="{08165D13-3F61-F84E-9BC7-5B2C1ADBF8A1}"/>
              </a:ext>
            </a:extLst>
          </p:cNvPr>
          <p:cNvSpPr>
            <a:spLocks noGrp="1"/>
          </p:cNvSpPr>
          <p:nvPr>
            <p:ph idx="49" hasCustomPrompt="1"/>
          </p:nvPr>
        </p:nvSpPr>
        <p:spPr>
          <a:xfrm>
            <a:off x="9203599" y="3435697"/>
            <a:ext cx="1618637" cy="199986"/>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Tree>
    <p:extLst>
      <p:ext uri="{BB962C8B-B14F-4D97-AF65-F5344CB8AC3E}">
        <p14:creationId xmlns:p14="http://schemas.microsoft.com/office/powerpoint/2010/main" val="10709483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096000" y="6186897"/>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096000" y="1552609"/>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sp>
        <p:nvSpPr>
          <p:cNvPr id="15" name="Content Placeholder 2">
            <a:extLst>
              <a:ext uri="{FF2B5EF4-FFF2-40B4-BE49-F238E27FC236}">
                <a16:creationId xmlns:a16="http://schemas.microsoft.com/office/drawing/2014/main" id="{E1411F9E-9BE1-7B4B-A7D7-3AFFF29D3A4F}"/>
              </a:ext>
            </a:extLst>
          </p:cNvPr>
          <p:cNvSpPr>
            <a:spLocks noGrp="1"/>
          </p:cNvSpPr>
          <p:nvPr>
            <p:ph idx="35" hasCustomPrompt="1"/>
          </p:nvPr>
        </p:nvSpPr>
        <p:spPr>
          <a:xfrm>
            <a:off x="1009097" y="2409447"/>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6" name="Content Placeholder 2">
            <a:extLst>
              <a:ext uri="{FF2B5EF4-FFF2-40B4-BE49-F238E27FC236}">
                <a16:creationId xmlns:a16="http://schemas.microsoft.com/office/drawing/2014/main" id="{350FD21B-E9C6-9C45-9593-E8FDD69E3C73}"/>
              </a:ext>
            </a:extLst>
          </p:cNvPr>
          <p:cNvSpPr>
            <a:spLocks noGrp="1"/>
          </p:cNvSpPr>
          <p:nvPr>
            <p:ph idx="36" hasCustomPrompt="1"/>
          </p:nvPr>
        </p:nvSpPr>
        <p:spPr>
          <a:xfrm>
            <a:off x="1009097" y="2701004"/>
            <a:ext cx="1942760" cy="199983"/>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7" name="Content Placeholder 2">
            <a:extLst>
              <a:ext uri="{FF2B5EF4-FFF2-40B4-BE49-F238E27FC236}">
                <a16:creationId xmlns:a16="http://schemas.microsoft.com/office/drawing/2014/main" id="{E8C08915-330F-9F4D-905A-902718EE60EB}"/>
              </a:ext>
            </a:extLst>
          </p:cNvPr>
          <p:cNvSpPr>
            <a:spLocks noGrp="1"/>
          </p:cNvSpPr>
          <p:nvPr>
            <p:ph idx="37" hasCustomPrompt="1"/>
          </p:nvPr>
        </p:nvSpPr>
        <p:spPr>
          <a:xfrm>
            <a:off x="1009097" y="2992563"/>
            <a:ext cx="194276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19" name="Content Placeholder 2">
            <a:extLst>
              <a:ext uri="{FF2B5EF4-FFF2-40B4-BE49-F238E27FC236}">
                <a16:creationId xmlns:a16="http://schemas.microsoft.com/office/drawing/2014/main" id="{AC1EE1DC-17B2-6E40-AE1B-172F42E43ABE}"/>
              </a:ext>
            </a:extLst>
          </p:cNvPr>
          <p:cNvSpPr>
            <a:spLocks noGrp="1"/>
          </p:cNvSpPr>
          <p:nvPr>
            <p:ph idx="39" hasCustomPrompt="1"/>
          </p:nvPr>
        </p:nvSpPr>
        <p:spPr>
          <a:xfrm>
            <a:off x="1009096" y="2132674"/>
            <a:ext cx="1943851" cy="153888"/>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Unit</a:t>
            </a:r>
          </a:p>
        </p:txBody>
      </p:sp>
      <p:sp>
        <p:nvSpPr>
          <p:cNvPr id="20" name="Content Placeholder 2">
            <a:extLst>
              <a:ext uri="{FF2B5EF4-FFF2-40B4-BE49-F238E27FC236}">
                <a16:creationId xmlns:a16="http://schemas.microsoft.com/office/drawing/2014/main" id="{A3F93E1C-9162-BA4D-82FD-6F7F77ED332E}"/>
              </a:ext>
            </a:extLst>
          </p:cNvPr>
          <p:cNvSpPr>
            <a:spLocks noGrp="1"/>
          </p:cNvSpPr>
          <p:nvPr>
            <p:ph idx="40" hasCustomPrompt="1"/>
          </p:nvPr>
        </p:nvSpPr>
        <p:spPr>
          <a:xfrm>
            <a:off x="3365329" y="2132674"/>
            <a:ext cx="1618641" cy="153893"/>
          </a:xfrm>
          <a:prstGeom prst="rect">
            <a:avLst/>
          </a:prstGeom>
        </p:spPr>
        <p:txBody>
          <a:bodyPr wrap="square" lIns="0" tIns="0" rIns="0" bIns="0" anchor="ctr">
            <a:spAutoFit/>
          </a:bodyPr>
          <a:lstStyle>
            <a:lvl1pPr marL="0" indent="0">
              <a:lnSpc>
                <a:spcPct val="100000"/>
              </a:lnSpc>
              <a:buNone/>
              <a:defRPr sz="1000" b="1" cap="none" spc="0" baseline="0">
                <a:solidFill>
                  <a:schemeClr val="accent1"/>
                </a:solidFill>
                <a:latin typeface="+mj-lt"/>
              </a:defRPr>
            </a:lvl1pPr>
          </a:lstStyle>
          <a:p>
            <a:pPr lvl="0"/>
            <a:r>
              <a:rPr lang="en-US" dirty="0"/>
              <a:t>Title for Results</a:t>
            </a:r>
          </a:p>
        </p:txBody>
      </p:sp>
      <p:sp>
        <p:nvSpPr>
          <p:cNvPr id="21" name="Content Placeholder 2">
            <a:extLst>
              <a:ext uri="{FF2B5EF4-FFF2-40B4-BE49-F238E27FC236}">
                <a16:creationId xmlns:a16="http://schemas.microsoft.com/office/drawing/2014/main" id="{A208B038-786A-5043-A6E1-0C254E686560}"/>
              </a:ext>
            </a:extLst>
          </p:cNvPr>
          <p:cNvSpPr>
            <a:spLocks noGrp="1"/>
          </p:cNvSpPr>
          <p:nvPr>
            <p:ph idx="45" hasCustomPrompt="1"/>
          </p:nvPr>
        </p:nvSpPr>
        <p:spPr>
          <a:xfrm>
            <a:off x="3365330" y="2409446"/>
            <a:ext cx="1618640"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2" name="Content Placeholder 2">
            <a:extLst>
              <a:ext uri="{FF2B5EF4-FFF2-40B4-BE49-F238E27FC236}">
                <a16:creationId xmlns:a16="http://schemas.microsoft.com/office/drawing/2014/main" id="{CCBF4C06-4393-FA41-BB78-6D8A5723D7D8}"/>
              </a:ext>
            </a:extLst>
          </p:cNvPr>
          <p:cNvSpPr>
            <a:spLocks noGrp="1"/>
          </p:cNvSpPr>
          <p:nvPr>
            <p:ph idx="46" hasCustomPrompt="1"/>
          </p:nvPr>
        </p:nvSpPr>
        <p:spPr>
          <a:xfrm>
            <a:off x="3365329" y="2701004"/>
            <a:ext cx="1618639"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6" name="Content Placeholder 2">
            <a:extLst>
              <a:ext uri="{FF2B5EF4-FFF2-40B4-BE49-F238E27FC236}">
                <a16:creationId xmlns:a16="http://schemas.microsoft.com/office/drawing/2014/main" id="{8A973026-3368-FD4E-A711-52E81C86E17A}"/>
              </a:ext>
            </a:extLst>
          </p:cNvPr>
          <p:cNvSpPr>
            <a:spLocks noGrp="1"/>
          </p:cNvSpPr>
          <p:nvPr>
            <p:ph idx="47" hasCustomPrompt="1"/>
          </p:nvPr>
        </p:nvSpPr>
        <p:spPr>
          <a:xfrm>
            <a:off x="3365330" y="2992562"/>
            <a:ext cx="1618638" cy="199987"/>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sp>
        <p:nvSpPr>
          <p:cNvPr id="28" name="Title 1">
            <a:extLst>
              <a:ext uri="{FF2B5EF4-FFF2-40B4-BE49-F238E27FC236}">
                <a16:creationId xmlns:a16="http://schemas.microsoft.com/office/drawing/2014/main" id="{CD5AE791-8402-A54F-B3DB-4FA9FCB13CFF}"/>
              </a:ext>
            </a:extLst>
          </p:cNvPr>
          <p:cNvSpPr txBox="1">
            <a:spLocks/>
          </p:cNvSpPr>
          <p:nvPr userDrawn="1"/>
        </p:nvSpPr>
        <p:spPr>
          <a:xfrm>
            <a:off x="1008006" y="1626909"/>
            <a:ext cx="4383341"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r>
              <a:rPr lang="en-US" sz="1600" dirty="0"/>
              <a:t>Stats Title</a:t>
            </a:r>
          </a:p>
        </p:txBody>
      </p:sp>
      <p:sp>
        <p:nvSpPr>
          <p:cNvPr id="32" name="Content Placeholder 2">
            <a:extLst>
              <a:ext uri="{FF2B5EF4-FFF2-40B4-BE49-F238E27FC236}">
                <a16:creationId xmlns:a16="http://schemas.microsoft.com/office/drawing/2014/main" id="{C4ECBFE7-5C3A-AF4D-8AC5-9A317128D000}"/>
              </a:ext>
            </a:extLst>
          </p:cNvPr>
          <p:cNvSpPr>
            <a:spLocks noGrp="1"/>
          </p:cNvSpPr>
          <p:nvPr>
            <p:ph idx="48" hasCustomPrompt="1"/>
          </p:nvPr>
        </p:nvSpPr>
        <p:spPr>
          <a:xfrm>
            <a:off x="1008007" y="3284121"/>
            <a:ext cx="1943850" cy="199982"/>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Unit</a:t>
            </a:r>
          </a:p>
        </p:txBody>
      </p:sp>
      <p:sp>
        <p:nvSpPr>
          <p:cNvPr id="33" name="Content Placeholder 2">
            <a:extLst>
              <a:ext uri="{FF2B5EF4-FFF2-40B4-BE49-F238E27FC236}">
                <a16:creationId xmlns:a16="http://schemas.microsoft.com/office/drawing/2014/main" id="{08165D13-3F61-F84E-9BC7-5B2C1ADBF8A1}"/>
              </a:ext>
            </a:extLst>
          </p:cNvPr>
          <p:cNvSpPr>
            <a:spLocks noGrp="1"/>
          </p:cNvSpPr>
          <p:nvPr>
            <p:ph idx="49" hasCustomPrompt="1"/>
          </p:nvPr>
        </p:nvSpPr>
        <p:spPr>
          <a:xfrm>
            <a:off x="3364239" y="3284121"/>
            <a:ext cx="1618637" cy="199986"/>
          </a:xfrm>
          <a:prstGeom prst="rect">
            <a:avLst/>
          </a:prstGeom>
        </p:spPr>
        <p:txBody>
          <a:bodyPr wrap="square" lIns="0" tIns="0" rIns="0" bIns="0">
            <a:noAutofit/>
          </a:bodyPr>
          <a:lstStyle>
            <a:lvl1pPr marL="0" indent="0">
              <a:lnSpc>
                <a:spcPct val="100000"/>
              </a:lnSpc>
              <a:spcBef>
                <a:spcPts val="600"/>
              </a:spcBef>
              <a:spcAft>
                <a:spcPts val="600"/>
              </a:spcAft>
              <a:buFont typeface="Arial" panose="020B0604020202020204" pitchFamily="34" charset="0"/>
              <a:buNone/>
              <a:defRPr sz="100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Results</a:t>
            </a:r>
          </a:p>
        </p:txBody>
      </p:sp>
      <p:cxnSp>
        <p:nvCxnSpPr>
          <p:cNvPr id="23" name="Straight Connector 22">
            <a:extLst>
              <a:ext uri="{FF2B5EF4-FFF2-40B4-BE49-F238E27FC236}">
                <a16:creationId xmlns:a16="http://schemas.microsoft.com/office/drawing/2014/main" id="{E4911F64-608A-A546-8747-7F99AACB407B}"/>
              </a:ext>
            </a:extLst>
          </p:cNvPr>
          <p:cNvCxnSpPr>
            <a:cxnSpLocks/>
          </p:cNvCxnSpPr>
          <p:nvPr userDrawn="1"/>
        </p:nvCxnSpPr>
        <p:spPr>
          <a:xfrm>
            <a:off x="1008006" y="1961383"/>
            <a:ext cx="3975964" cy="0"/>
          </a:xfrm>
          <a:prstGeom prst="line">
            <a:avLst/>
          </a:prstGeom>
          <a:ln w="381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45214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Image + Stat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Stats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7" name="Picture Placeholder 4">
            <a:extLst>
              <a:ext uri="{FF2B5EF4-FFF2-40B4-BE49-F238E27FC236}">
                <a16:creationId xmlns:a16="http://schemas.microsoft.com/office/drawing/2014/main" id="{48DE5075-7913-4B00-8FE5-F5ADD6DC3E19}"/>
              </a:ext>
            </a:extLst>
          </p:cNvPr>
          <p:cNvSpPr>
            <a:spLocks noGrp="1"/>
          </p:cNvSpPr>
          <p:nvPr>
            <p:ph type="pic" sz="quarter" idx="20"/>
          </p:nvPr>
        </p:nvSpPr>
        <p:spPr>
          <a:xfrm>
            <a:off x="857250" y="3651118"/>
            <a:ext cx="2397112" cy="2440304"/>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3" name="Picture Placeholder 4">
            <a:extLst>
              <a:ext uri="{FF2B5EF4-FFF2-40B4-BE49-F238E27FC236}">
                <a16:creationId xmlns:a16="http://schemas.microsoft.com/office/drawing/2014/main" id="{6D9262D6-75E8-48D9-928E-FA17BC842D27}"/>
              </a:ext>
            </a:extLst>
          </p:cNvPr>
          <p:cNvSpPr>
            <a:spLocks noGrp="1"/>
          </p:cNvSpPr>
          <p:nvPr>
            <p:ph type="pic" sz="quarter" idx="21"/>
          </p:nvPr>
        </p:nvSpPr>
        <p:spPr>
          <a:xfrm>
            <a:off x="3435349" y="3651118"/>
            <a:ext cx="2397112" cy="2440304"/>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sp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sp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857250" y="6301213"/>
            <a:ext cx="2397112"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28" name="Content Placeholder 2">
            <a:extLst>
              <a:ext uri="{FF2B5EF4-FFF2-40B4-BE49-F238E27FC236}">
                <a16:creationId xmlns:a16="http://schemas.microsoft.com/office/drawing/2014/main" id="{461E5718-7B8B-47AC-B49F-4F16616E2896}"/>
              </a:ext>
            </a:extLst>
          </p:cNvPr>
          <p:cNvSpPr>
            <a:spLocks noGrp="1"/>
          </p:cNvSpPr>
          <p:nvPr>
            <p:ph idx="22" hasCustomPrompt="1"/>
          </p:nvPr>
        </p:nvSpPr>
        <p:spPr>
          <a:xfrm>
            <a:off x="3435349" y="6301213"/>
            <a:ext cx="2397112"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35" name="Content Placeholder 2">
            <a:extLst>
              <a:ext uri="{FF2B5EF4-FFF2-40B4-BE49-F238E27FC236}">
                <a16:creationId xmlns:a16="http://schemas.microsoft.com/office/drawing/2014/main" id="{FFBF3D2D-F54D-493A-A8DB-6A609B94282B}"/>
              </a:ext>
            </a:extLst>
          </p:cNvPr>
          <p:cNvSpPr>
            <a:spLocks noGrp="1"/>
          </p:cNvSpPr>
          <p:nvPr>
            <p:ph idx="23" hasCustomPrompt="1"/>
          </p:nvPr>
        </p:nvSpPr>
        <p:spPr>
          <a:xfrm>
            <a:off x="9227819" y="6130757"/>
            <a:ext cx="2397112"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dirty="0"/>
              <a:t>Insert source name</a:t>
            </a:r>
          </a:p>
        </p:txBody>
      </p:sp>
      <p:sp>
        <p:nvSpPr>
          <p:cNvPr id="44" name="Content Placeholder 2">
            <a:extLst>
              <a:ext uri="{FF2B5EF4-FFF2-40B4-BE49-F238E27FC236}">
                <a16:creationId xmlns:a16="http://schemas.microsoft.com/office/drawing/2014/main" id="{4C30455E-49DD-4363-9348-CA46DF089339}"/>
              </a:ext>
            </a:extLst>
          </p:cNvPr>
          <p:cNvSpPr>
            <a:spLocks noGrp="1"/>
          </p:cNvSpPr>
          <p:nvPr>
            <p:ph idx="25" hasCustomPrompt="1"/>
          </p:nvPr>
        </p:nvSpPr>
        <p:spPr>
          <a:xfrm>
            <a:off x="10782301" y="1797585"/>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5" name="Content Placeholder 2">
            <a:extLst>
              <a:ext uri="{FF2B5EF4-FFF2-40B4-BE49-F238E27FC236}">
                <a16:creationId xmlns:a16="http://schemas.microsoft.com/office/drawing/2014/main" id="{3CAF2169-61FB-44E2-8AB7-37EDCA3C7EE0}"/>
              </a:ext>
            </a:extLst>
          </p:cNvPr>
          <p:cNvSpPr>
            <a:spLocks noGrp="1"/>
          </p:cNvSpPr>
          <p:nvPr>
            <p:ph idx="26" hasCustomPrompt="1"/>
          </p:nvPr>
        </p:nvSpPr>
        <p:spPr>
          <a:xfrm>
            <a:off x="10782301" y="207912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6" name="Content Placeholder 2">
            <a:extLst>
              <a:ext uri="{FF2B5EF4-FFF2-40B4-BE49-F238E27FC236}">
                <a16:creationId xmlns:a16="http://schemas.microsoft.com/office/drawing/2014/main" id="{981C47BD-8CB1-41C2-8B6B-41F37C628E2B}"/>
              </a:ext>
            </a:extLst>
          </p:cNvPr>
          <p:cNvSpPr>
            <a:spLocks noGrp="1"/>
          </p:cNvSpPr>
          <p:nvPr>
            <p:ph idx="27" hasCustomPrompt="1"/>
          </p:nvPr>
        </p:nvSpPr>
        <p:spPr>
          <a:xfrm>
            <a:off x="10782301" y="236066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7" name="Content Placeholder 2">
            <a:extLst>
              <a:ext uri="{FF2B5EF4-FFF2-40B4-BE49-F238E27FC236}">
                <a16:creationId xmlns:a16="http://schemas.microsoft.com/office/drawing/2014/main" id="{BD85D9DE-ABFC-430B-A48A-0AD353BF1212}"/>
              </a:ext>
            </a:extLst>
          </p:cNvPr>
          <p:cNvSpPr>
            <a:spLocks noGrp="1"/>
          </p:cNvSpPr>
          <p:nvPr>
            <p:ph idx="28" hasCustomPrompt="1"/>
          </p:nvPr>
        </p:nvSpPr>
        <p:spPr>
          <a:xfrm>
            <a:off x="7549701" y="1360068"/>
            <a:ext cx="4075230" cy="246221"/>
          </a:xfrm>
          <a:prstGeom prst="rect">
            <a:avLst/>
          </a:prstGeom>
        </p:spPr>
        <p:txBody>
          <a:bodyPr wrap="square" lIns="0" tIns="0" rIns="0" bIns="0" anchor="b" anchorCtr="0">
            <a:noAutofit/>
          </a:bodyPr>
          <a:lstStyle>
            <a:lvl1pPr marL="0" indent="0">
              <a:lnSpc>
                <a:spcPct val="100000"/>
              </a:lnSpc>
              <a:buNone/>
              <a:defRPr sz="1600" b="1" cap="none" spc="0" baseline="0">
                <a:solidFill>
                  <a:schemeClr val="tx1"/>
                </a:solidFill>
                <a:latin typeface="+mj-lt"/>
              </a:defRPr>
            </a:lvl1pPr>
          </a:lstStyle>
          <a:p>
            <a:pPr lvl="0"/>
            <a:r>
              <a:rPr lang="en-US" dirty="0"/>
              <a:t>Insert Chart Title</a:t>
            </a:r>
          </a:p>
        </p:txBody>
      </p:sp>
      <p:sp>
        <p:nvSpPr>
          <p:cNvPr id="49" name="Content Placeholder 2">
            <a:extLst>
              <a:ext uri="{FF2B5EF4-FFF2-40B4-BE49-F238E27FC236}">
                <a16:creationId xmlns:a16="http://schemas.microsoft.com/office/drawing/2014/main" id="{B6F284F3-FA55-4758-B090-48EEA16F7C3E}"/>
              </a:ext>
            </a:extLst>
          </p:cNvPr>
          <p:cNvSpPr>
            <a:spLocks noGrp="1"/>
          </p:cNvSpPr>
          <p:nvPr>
            <p:ph idx="29" hasCustomPrompt="1"/>
          </p:nvPr>
        </p:nvSpPr>
        <p:spPr>
          <a:xfrm>
            <a:off x="7549701" y="1797585"/>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50" name="Content Placeholder 2">
            <a:extLst>
              <a:ext uri="{FF2B5EF4-FFF2-40B4-BE49-F238E27FC236}">
                <a16:creationId xmlns:a16="http://schemas.microsoft.com/office/drawing/2014/main" id="{A23655F7-9549-47A3-9E85-5D263E8CBD2B}"/>
              </a:ext>
            </a:extLst>
          </p:cNvPr>
          <p:cNvSpPr>
            <a:spLocks noGrp="1"/>
          </p:cNvSpPr>
          <p:nvPr>
            <p:ph idx="30" hasCustomPrompt="1"/>
          </p:nvPr>
        </p:nvSpPr>
        <p:spPr>
          <a:xfrm>
            <a:off x="7549701" y="207912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51" name="Content Placeholder 2">
            <a:extLst>
              <a:ext uri="{FF2B5EF4-FFF2-40B4-BE49-F238E27FC236}">
                <a16:creationId xmlns:a16="http://schemas.microsoft.com/office/drawing/2014/main" id="{7E764BC2-A302-4305-9B6E-F136466BCDB2}"/>
              </a:ext>
            </a:extLst>
          </p:cNvPr>
          <p:cNvSpPr>
            <a:spLocks noGrp="1"/>
          </p:cNvSpPr>
          <p:nvPr>
            <p:ph idx="31" hasCustomPrompt="1"/>
          </p:nvPr>
        </p:nvSpPr>
        <p:spPr>
          <a:xfrm>
            <a:off x="7549701" y="236066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52" name="Content Placeholder 2">
            <a:extLst>
              <a:ext uri="{FF2B5EF4-FFF2-40B4-BE49-F238E27FC236}">
                <a16:creationId xmlns:a16="http://schemas.microsoft.com/office/drawing/2014/main" id="{0566A007-ED0F-408A-BD16-38F9361D7445}"/>
              </a:ext>
            </a:extLst>
          </p:cNvPr>
          <p:cNvSpPr>
            <a:spLocks noGrp="1"/>
          </p:cNvSpPr>
          <p:nvPr>
            <p:ph idx="35" hasCustomPrompt="1"/>
          </p:nvPr>
        </p:nvSpPr>
        <p:spPr>
          <a:xfrm>
            <a:off x="10782301" y="3768372"/>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3" name="Content Placeholder 2">
            <a:extLst>
              <a:ext uri="{FF2B5EF4-FFF2-40B4-BE49-F238E27FC236}">
                <a16:creationId xmlns:a16="http://schemas.microsoft.com/office/drawing/2014/main" id="{62D6DF46-6889-4FF7-9E32-3CC9786E45B0}"/>
              </a:ext>
            </a:extLst>
          </p:cNvPr>
          <p:cNvSpPr>
            <a:spLocks noGrp="1"/>
          </p:cNvSpPr>
          <p:nvPr>
            <p:ph idx="36" hasCustomPrompt="1"/>
          </p:nvPr>
        </p:nvSpPr>
        <p:spPr>
          <a:xfrm>
            <a:off x="10782301" y="4049913"/>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4" name="Content Placeholder 2">
            <a:extLst>
              <a:ext uri="{FF2B5EF4-FFF2-40B4-BE49-F238E27FC236}">
                <a16:creationId xmlns:a16="http://schemas.microsoft.com/office/drawing/2014/main" id="{DAB8C031-F5DB-46B9-9180-62C28570C660}"/>
              </a:ext>
            </a:extLst>
          </p:cNvPr>
          <p:cNvSpPr>
            <a:spLocks noGrp="1"/>
          </p:cNvSpPr>
          <p:nvPr>
            <p:ph idx="37" hasCustomPrompt="1"/>
          </p:nvPr>
        </p:nvSpPr>
        <p:spPr>
          <a:xfrm>
            <a:off x="10782301" y="4331454"/>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55" name="Content Placeholder 2">
            <a:extLst>
              <a:ext uri="{FF2B5EF4-FFF2-40B4-BE49-F238E27FC236}">
                <a16:creationId xmlns:a16="http://schemas.microsoft.com/office/drawing/2014/main" id="{5EFCF1A1-4AD2-4F6D-816B-4DBBF9EB9494}"/>
              </a:ext>
            </a:extLst>
          </p:cNvPr>
          <p:cNvSpPr>
            <a:spLocks noGrp="1"/>
          </p:cNvSpPr>
          <p:nvPr>
            <p:ph idx="38" hasCustomPrompt="1"/>
          </p:nvPr>
        </p:nvSpPr>
        <p:spPr>
          <a:xfrm>
            <a:off x="7549701" y="3486831"/>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56" name="Content Placeholder 2">
            <a:extLst>
              <a:ext uri="{FF2B5EF4-FFF2-40B4-BE49-F238E27FC236}">
                <a16:creationId xmlns:a16="http://schemas.microsoft.com/office/drawing/2014/main" id="{B1967D31-8225-4F9F-9877-DBCDB9F1FE8E}"/>
              </a:ext>
            </a:extLst>
          </p:cNvPr>
          <p:cNvSpPr>
            <a:spLocks noGrp="1"/>
          </p:cNvSpPr>
          <p:nvPr>
            <p:ph idx="39" hasCustomPrompt="1"/>
          </p:nvPr>
        </p:nvSpPr>
        <p:spPr>
          <a:xfrm>
            <a:off x="10782301" y="3486831"/>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57" name="Content Placeholder 2">
            <a:extLst>
              <a:ext uri="{FF2B5EF4-FFF2-40B4-BE49-F238E27FC236}">
                <a16:creationId xmlns:a16="http://schemas.microsoft.com/office/drawing/2014/main" id="{B94E23AE-3189-4F80-9968-BF9AFBF53206}"/>
              </a:ext>
            </a:extLst>
          </p:cNvPr>
          <p:cNvSpPr>
            <a:spLocks noGrp="1"/>
          </p:cNvSpPr>
          <p:nvPr>
            <p:ph idx="42" hasCustomPrompt="1"/>
          </p:nvPr>
        </p:nvSpPr>
        <p:spPr>
          <a:xfrm>
            <a:off x="7549701" y="3768372"/>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58" name="Content Placeholder 2">
            <a:extLst>
              <a:ext uri="{FF2B5EF4-FFF2-40B4-BE49-F238E27FC236}">
                <a16:creationId xmlns:a16="http://schemas.microsoft.com/office/drawing/2014/main" id="{59ED1ECC-ADD1-4AF5-8BC0-095782A50CCA}"/>
              </a:ext>
            </a:extLst>
          </p:cNvPr>
          <p:cNvSpPr>
            <a:spLocks noGrp="1"/>
          </p:cNvSpPr>
          <p:nvPr>
            <p:ph idx="43" hasCustomPrompt="1"/>
          </p:nvPr>
        </p:nvSpPr>
        <p:spPr>
          <a:xfrm>
            <a:off x="7549701" y="4049913"/>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59" name="Content Placeholder 2">
            <a:extLst>
              <a:ext uri="{FF2B5EF4-FFF2-40B4-BE49-F238E27FC236}">
                <a16:creationId xmlns:a16="http://schemas.microsoft.com/office/drawing/2014/main" id="{FA8511C7-B2D9-40E4-96BA-70811E5F7AEA}"/>
              </a:ext>
            </a:extLst>
          </p:cNvPr>
          <p:cNvSpPr>
            <a:spLocks noGrp="1"/>
          </p:cNvSpPr>
          <p:nvPr>
            <p:ph idx="44" hasCustomPrompt="1"/>
          </p:nvPr>
        </p:nvSpPr>
        <p:spPr>
          <a:xfrm>
            <a:off x="7549701" y="4331454"/>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61" name="Content Placeholder 2">
            <a:extLst>
              <a:ext uri="{FF2B5EF4-FFF2-40B4-BE49-F238E27FC236}">
                <a16:creationId xmlns:a16="http://schemas.microsoft.com/office/drawing/2014/main" id="{283C3CC1-F5EF-497E-B3AD-D361452C1F07}"/>
              </a:ext>
            </a:extLst>
          </p:cNvPr>
          <p:cNvSpPr>
            <a:spLocks noGrp="1"/>
          </p:cNvSpPr>
          <p:nvPr>
            <p:ph idx="52" hasCustomPrompt="1"/>
          </p:nvPr>
        </p:nvSpPr>
        <p:spPr>
          <a:xfrm>
            <a:off x="10782301" y="489453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3" name="Content Placeholder 2">
            <a:extLst>
              <a:ext uri="{FF2B5EF4-FFF2-40B4-BE49-F238E27FC236}">
                <a16:creationId xmlns:a16="http://schemas.microsoft.com/office/drawing/2014/main" id="{DBDEB32C-C334-4B39-9647-E8637095686A}"/>
              </a:ext>
            </a:extLst>
          </p:cNvPr>
          <p:cNvSpPr>
            <a:spLocks noGrp="1"/>
          </p:cNvSpPr>
          <p:nvPr>
            <p:ph idx="54" hasCustomPrompt="1"/>
          </p:nvPr>
        </p:nvSpPr>
        <p:spPr>
          <a:xfrm>
            <a:off x="7549701" y="489453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64" name="Content Placeholder 2">
            <a:extLst>
              <a:ext uri="{FF2B5EF4-FFF2-40B4-BE49-F238E27FC236}">
                <a16:creationId xmlns:a16="http://schemas.microsoft.com/office/drawing/2014/main" id="{D137A580-B703-4E88-8182-72C516A8D778}"/>
              </a:ext>
            </a:extLst>
          </p:cNvPr>
          <p:cNvSpPr>
            <a:spLocks noGrp="1"/>
          </p:cNvSpPr>
          <p:nvPr>
            <p:ph idx="59" hasCustomPrompt="1"/>
          </p:nvPr>
        </p:nvSpPr>
        <p:spPr>
          <a:xfrm>
            <a:off x="10782301" y="517607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5" name="Content Placeholder 2">
            <a:extLst>
              <a:ext uri="{FF2B5EF4-FFF2-40B4-BE49-F238E27FC236}">
                <a16:creationId xmlns:a16="http://schemas.microsoft.com/office/drawing/2014/main" id="{91D3A190-A1ED-48E1-878B-CD9BCC80A7DF}"/>
              </a:ext>
            </a:extLst>
          </p:cNvPr>
          <p:cNvSpPr>
            <a:spLocks noGrp="1"/>
          </p:cNvSpPr>
          <p:nvPr>
            <p:ph idx="60" hasCustomPrompt="1"/>
          </p:nvPr>
        </p:nvSpPr>
        <p:spPr>
          <a:xfrm>
            <a:off x="7549701" y="517607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66" name="Content Placeholder 2">
            <a:extLst>
              <a:ext uri="{FF2B5EF4-FFF2-40B4-BE49-F238E27FC236}">
                <a16:creationId xmlns:a16="http://schemas.microsoft.com/office/drawing/2014/main" id="{E7DDE3F5-4A07-45DA-9805-37B8A1AD46FC}"/>
              </a:ext>
            </a:extLst>
          </p:cNvPr>
          <p:cNvSpPr>
            <a:spLocks noGrp="1"/>
          </p:cNvSpPr>
          <p:nvPr>
            <p:ph idx="61" hasCustomPrompt="1"/>
          </p:nvPr>
        </p:nvSpPr>
        <p:spPr>
          <a:xfrm>
            <a:off x="10782301" y="2642208"/>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67" name="Content Placeholder 2">
            <a:extLst>
              <a:ext uri="{FF2B5EF4-FFF2-40B4-BE49-F238E27FC236}">
                <a16:creationId xmlns:a16="http://schemas.microsoft.com/office/drawing/2014/main" id="{D5355F70-1E38-4135-933B-A401B25ACF01}"/>
              </a:ext>
            </a:extLst>
          </p:cNvPr>
          <p:cNvSpPr>
            <a:spLocks noGrp="1"/>
          </p:cNvSpPr>
          <p:nvPr>
            <p:ph idx="62" hasCustomPrompt="1"/>
          </p:nvPr>
        </p:nvSpPr>
        <p:spPr>
          <a:xfrm>
            <a:off x="7549701" y="2642208"/>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4</a:t>
            </a:r>
          </a:p>
        </p:txBody>
      </p:sp>
      <p:cxnSp>
        <p:nvCxnSpPr>
          <p:cNvPr id="68" name="Straight Connector 67">
            <a:extLst>
              <a:ext uri="{FF2B5EF4-FFF2-40B4-BE49-F238E27FC236}">
                <a16:creationId xmlns:a16="http://schemas.microsoft.com/office/drawing/2014/main" id="{66738C9C-2795-4F2D-83A1-8AE3FFC89793}"/>
              </a:ext>
            </a:extLst>
          </p:cNvPr>
          <p:cNvCxnSpPr>
            <a:cxnSpLocks/>
          </p:cNvCxnSpPr>
          <p:nvPr userDrawn="1"/>
        </p:nvCxnSpPr>
        <p:spPr>
          <a:xfrm>
            <a:off x="7549701" y="1682236"/>
            <a:ext cx="4075230" cy="0"/>
          </a:xfrm>
          <a:prstGeom prst="line">
            <a:avLst/>
          </a:prstGeom>
          <a:ln w="349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9" name="Content Placeholder 2">
            <a:extLst>
              <a:ext uri="{FF2B5EF4-FFF2-40B4-BE49-F238E27FC236}">
                <a16:creationId xmlns:a16="http://schemas.microsoft.com/office/drawing/2014/main" id="{4466C1BD-04FB-4F3B-88C5-EEB93AA8C3E4}"/>
              </a:ext>
            </a:extLst>
          </p:cNvPr>
          <p:cNvSpPr>
            <a:spLocks noGrp="1"/>
          </p:cNvSpPr>
          <p:nvPr>
            <p:ph idx="63" hasCustomPrompt="1"/>
          </p:nvPr>
        </p:nvSpPr>
        <p:spPr>
          <a:xfrm>
            <a:off x="10782301" y="2923749"/>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70" name="Content Placeholder 2">
            <a:extLst>
              <a:ext uri="{FF2B5EF4-FFF2-40B4-BE49-F238E27FC236}">
                <a16:creationId xmlns:a16="http://schemas.microsoft.com/office/drawing/2014/main" id="{1303D361-143B-4BE9-8A5D-DB6FE24E1FB5}"/>
              </a:ext>
            </a:extLst>
          </p:cNvPr>
          <p:cNvSpPr>
            <a:spLocks noGrp="1"/>
          </p:cNvSpPr>
          <p:nvPr>
            <p:ph idx="64" hasCustomPrompt="1"/>
          </p:nvPr>
        </p:nvSpPr>
        <p:spPr>
          <a:xfrm>
            <a:off x="7549701" y="2923749"/>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5</a:t>
            </a:r>
          </a:p>
        </p:txBody>
      </p:sp>
      <p:sp>
        <p:nvSpPr>
          <p:cNvPr id="71" name="Content Placeholder 2">
            <a:extLst>
              <a:ext uri="{FF2B5EF4-FFF2-40B4-BE49-F238E27FC236}">
                <a16:creationId xmlns:a16="http://schemas.microsoft.com/office/drawing/2014/main" id="{FED8E987-1D44-4CA7-AE6D-8FC9F2784B73}"/>
              </a:ext>
            </a:extLst>
          </p:cNvPr>
          <p:cNvSpPr>
            <a:spLocks noGrp="1"/>
          </p:cNvSpPr>
          <p:nvPr>
            <p:ph idx="65" hasCustomPrompt="1"/>
          </p:nvPr>
        </p:nvSpPr>
        <p:spPr>
          <a:xfrm>
            <a:off x="10782301" y="3205290"/>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72" name="Content Placeholder 2">
            <a:extLst>
              <a:ext uri="{FF2B5EF4-FFF2-40B4-BE49-F238E27FC236}">
                <a16:creationId xmlns:a16="http://schemas.microsoft.com/office/drawing/2014/main" id="{97307910-C039-4000-BBA7-1FC141F5E3CF}"/>
              </a:ext>
            </a:extLst>
          </p:cNvPr>
          <p:cNvSpPr>
            <a:spLocks noGrp="1"/>
          </p:cNvSpPr>
          <p:nvPr>
            <p:ph idx="66" hasCustomPrompt="1"/>
          </p:nvPr>
        </p:nvSpPr>
        <p:spPr>
          <a:xfrm>
            <a:off x="7549701" y="3205290"/>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6</a:t>
            </a:r>
          </a:p>
        </p:txBody>
      </p:sp>
      <p:sp>
        <p:nvSpPr>
          <p:cNvPr id="73" name="Content Placeholder 2">
            <a:extLst>
              <a:ext uri="{FF2B5EF4-FFF2-40B4-BE49-F238E27FC236}">
                <a16:creationId xmlns:a16="http://schemas.microsoft.com/office/drawing/2014/main" id="{61A7DAC2-51E1-41DD-9E2B-BAE1E615477D}"/>
              </a:ext>
            </a:extLst>
          </p:cNvPr>
          <p:cNvSpPr>
            <a:spLocks noGrp="1"/>
          </p:cNvSpPr>
          <p:nvPr>
            <p:ph idx="67" hasCustomPrompt="1"/>
          </p:nvPr>
        </p:nvSpPr>
        <p:spPr>
          <a:xfrm>
            <a:off x="7549701" y="4612995"/>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74" name="Content Placeholder 2">
            <a:extLst>
              <a:ext uri="{FF2B5EF4-FFF2-40B4-BE49-F238E27FC236}">
                <a16:creationId xmlns:a16="http://schemas.microsoft.com/office/drawing/2014/main" id="{ED2BD8A5-B40F-49E3-AD4E-14DE3CFAEFEE}"/>
              </a:ext>
            </a:extLst>
          </p:cNvPr>
          <p:cNvSpPr>
            <a:spLocks noGrp="1"/>
          </p:cNvSpPr>
          <p:nvPr>
            <p:ph idx="68" hasCustomPrompt="1"/>
          </p:nvPr>
        </p:nvSpPr>
        <p:spPr>
          <a:xfrm>
            <a:off x="10782301" y="4612995"/>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75" name="Content Placeholder 2">
            <a:extLst>
              <a:ext uri="{FF2B5EF4-FFF2-40B4-BE49-F238E27FC236}">
                <a16:creationId xmlns:a16="http://schemas.microsoft.com/office/drawing/2014/main" id="{62FE7B83-6456-442A-A43B-09925CB4894C}"/>
              </a:ext>
            </a:extLst>
          </p:cNvPr>
          <p:cNvSpPr>
            <a:spLocks noGrp="1"/>
          </p:cNvSpPr>
          <p:nvPr>
            <p:ph idx="69" hasCustomPrompt="1"/>
          </p:nvPr>
        </p:nvSpPr>
        <p:spPr>
          <a:xfrm>
            <a:off x="7549701" y="5457618"/>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Subtotal </a:t>
            </a:r>
          </a:p>
        </p:txBody>
      </p:sp>
      <p:sp>
        <p:nvSpPr>
          <p:cNvPr id="76" name="Content Placeholder 2">
            <a:extLst>
              <a:ext uri="{FF2B5EF4-FFF2-40B4-BE49-F238E27FC236}">
                <a16:creationId xmlns:a16="http://schemas.microsoft.com/office/drawing/2014/main" id="{3D1AA1CB-5AB3-47D8-ACBA-334E574A9AA3}"/>
              </a:ext>
            </a:extLst>
          </p:cNvPr>
          <p:cNvSpPr>
            <a:spLocks noGrp="1"/>
          </p:cNvSpPr>
          <p:nvPr>
            <p:ph idx="70" hasCustomPrompt="1"/>
          </p:nvPr>
        </p:nvSpPr>
        <p:spPr>
          <a:xfrm>
            <a:off x="10782301" y="5457618"/>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77" name="Content Placeholder 2">
            <a:extLst>
              <a:ext uri="{FF2B5EF4-FFF2-40B4-BE49-F238E27FC236}">
                <a16:creationId xmlns:a16="http://schemas.microsoft.com/office/drawing/2014/main" id="{3231DC28-2102-46F9-9E6E-A0EA09E756F1}"/>
              </a:ext>
            </a:extLst>
          </p:cNvPr>
          <p:cNvSpPr>
            <a:spLocks noGrp="1"/>
          </p:cNvSpPr>
          <p:nvPr>
            <p:ph idx="71" hasCustomPrompt="1"/>
          </p:nvPr>
        </p:nvSpPr>
        <p:spPr>
          <a:xfrm>
            <a:off x="7549701" y="5739162"/>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78" name="Content Placeholder 2">
            <a:extLst>
              <a:ext uri="{FF2B5EF4-FFF2-40B4-BE49-F238E27FC236}">
                <a16:creationId xmlns:a16="http://schemas.microsoft.com/office/drawing/2014/main" id="{A326BB17-56E8-4FB6-A6F8-1FE2BCFA5832}"/>
              </a:ext>
            </a:extLst>
          </p:cNvPr>
          <p:cNvSpPr>
            <a:spLocks noGrp="1"/>
          </p:cNvSpPr>
          <p:nvPr>
            <p:ph idx="72" hasCustomPrompt="1"/>
          </p:nvPr>
        </p:nvSpPr>
        <p:spPr>
          <a:xfrm>
            <a:off x="10782301" y="5739162"/>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Tree>
    <p:extLst>
      <p:ext uri="{BB962C8B-B14F-4D97-AF65-F5344CB8AC3E}">
        <p14:creationId xmlns:p14="http://schemas.microsoft.com/office/powerpoint/2010/main" val="9207989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ullets + Char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Bullets + Chart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31" name="Content Placeholder 2">
            <a:extLst>
              <a:ext uri="{FF2B5EF4-FFF2-40B4-BE49-F238E27FC236}">
                <a16:creationId xmlns:a16="http://schemas.microsoft.com/office/drawing/2014/main" id="{D12DA0E4-990C-4797-9EB8-59858C61D9CD}"/>
              </a:ext>
            </a:extLst>
          </p:cNvPr>
          <p:cNvSpPr>
            <a:spLocks noGrp="1"/>
          </p:cNvSpPr>
          <p:nvPr>
            <p:ph idx="1" hasCustomPrompt="1"/>
          </p:nvPr>
        </p:nvSpPr>
        <p:spPr>
          <a:xfrm>
            <a:off x="838200" y="1367762"/>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32" name="Content Placeholder 2">
            <a:extLst>
              <a:ext uri="{FF2B5EF4-FFF2-40B4-BE49-F238E27FC236}">
                <a16:creationId xmlns:a16="http://schemas.microsoft.com/office/drawing/2014/main" id="{5B4798C4-A5CB-4C15-98D1-F5EA4D478829}"/>
              </a:ext>
            </a:extLst>
          </p:cNvPr>
          <p:cNvSpPr>
            <a:spLocks noGrp="1"/>
          </p:cNvSpPr>
          <p:nvPr>
            <p:ph idx="13" hasCustomPrompt="1"/>
          </p:nvPr>
        </p:nvSpPr>
        <p:spPr>
          <a:xfrm>
            <a:off x="838200" y="1900507"/>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
        <p:nvSpPr>
          <p:cNvPr id="27" name="Content Placeholder 2">
            <a:extLst>
              <a:ext uri="{FF2B5EF4-FFF2-40B4-BE49-F238E27FC236}">
                <a16:creationId xmlns:a16="http://schemas.microsoft.com/office/drawing/2014/main" id="{27F1E5F6-5914-4711-9D78-813D75D1B2F0}"/>
              </a:ext>
            </a:extLst>
          </p:cNvPr>
          <p:cNvSpPr>
            <a:spLocks noGrp="1"/>
          </p:cNvSpPr>
          <p:nvPr>
            <p:ph idx="14" hasCustomPrompt="1"/>
          </p:nvPr>
        </p:nvSpPr>
        <p:spPr>
          <a:xfrm>
            <a:off x="748850" y="6301213"/>
            <a:ext cx="4994261"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image source/details</a:t>
            </a:r>
            <a:endParaRPr lang="en-US" dirty="0"/>
          </a:p>
        </p:txBody>
      </p:sp>
      <p:sp>
        <p:nvSpPr>
          <p:cNvPr id="18" name="Content Placeholder 2">
            <a:extLst>
              <a:ext uri="{FF2B5EF4-FFF2-40B4-BE49-F238E27FC236}">
                <a16:creationId xmlns:a16="http://schemas.microsoft.com/office/drawing/2014/main" id="{25B7C860-ACE7-4DEE-83F0-3B36971E5DCF}"/>
              </a:ext>
            </a:extLst>
          </p:cNvPr>
          <p:cNvSpPr>
            <a:spLocks noGrp="1"/>
          </p:cNvSpPr>
          <p:nvPr>
            <p:ph idx="21" hasCustomPrompt="1"/>
          </p:nvPr>
        </p:nvSpPr>
        <p:spPr>
          <a:xfrm>
            <a:off x="6780967" y="1367762"/>
            <a:ext cx="4843964" cy="200055"/>
          </a:xfrm>
          <a:prstGeom prst="rect">
            <a:avLst/>
          </a:prstGeom>
        </p:spPr>
        <p:txBody>
          <a:bodyPr wrap="square" lIns="0" tIns="0" rIns="0" bIns="0" anchor="ctr">
            <a:spAutoFit/>
          </a:bodyPr>
          <a:lstStyle>
            <a:lvl1pPr marL="0" indent="0">
              <a:lnSpc>
                <a:spcPct val="100000"/>
              </a:lnSpc>
              <a:buNone/>
              <a:defRPr sz="1300" b="1" cap="none" baseline="0">
                <a:latin typeface="+mj-lt"/>
              </a:defRPr>
            </a:lvl1pPr>
          </a:lstStyle>
          <a:p>
            <a:pPr lvl="0"/>
            <a:r>
              <a:rPr lang="en-US" dirty="0"/>
              <a:t>Line Chart Name</a:t>
            </a:r>
          </a:p>
        </p:txBody>
      </p:sp>
      <p:sp>
        <p:nvSpPr>
          <p:cNvPr id="19" name="Content Placeholder 2">
            <a:extLst>
              <a:ext uri="{FF2B5EF4-FFF2-40B4-BE49-F238E27FC236}">
                <a16:creationId xmlns:a16="http://schemas.microsoft.com/office/drawing/2014/main" id="{06315830-13DE-4694-A4E5-6E73E91667E7}"/>
              </a:ext>
            </a:extLst>
          </p:cNvPr>
          <p:cNvSpPr>
            <a:spLocks noGrp="1"/>
          </p:cNvSpPr>
          <p:nvPr>
            <p:ph idx="22" hasCustomPrompt="1"/>
          </p:nvPr>
        </p:nvSpPr>
        <p:spPr>
          <a:xfrm>
            <a:off x="6780967" y="1609275"/>
            <a:ext cx="4843964" cy="153888"/>
          </a:xfrm>
          <a:prstGeom prst="rect">
            <a:avLst/>
          </a:prstGeom>
        </p:spPr>
        <p:txBody>
          <a:bodyPr wrap="square" lIns="0" tIns="0" rIns="0" bIns="0">
            <a:spAutoFit/>
          </a:bodyPr>
          <a:lstStyle>
            <a:lvl1pPr marL="0" indent="0">
              <a:lnSpc>
                <a:spcPct val="100000"/>
              </a:lnSpc>
              <a:spcBef>
                <a:spcPts val="600"/>
              </a:spcBef>
              <a:spcAft>
                <a:spcPts val="600"/>
              </a:spcAft>
              <a:buFont typeface="Arial" panose="020B0604020202020204" pitchFamily="34" charset="0"/>
              <a:buNone/>
              <a:defRPr sz="1000">
                <a:latin typeface="+mn-lt"/>
              </a:defRPr>
            </a:lvl1pPr>
          </a:lstStyle>
          <a:p>
            <a:pPr lvl="0"/>
            <a:r>
              <a:rPr lang="en-US" dirty="0"/>
              <a:t>(Details about line chart)</a:t>
            </a:r>
          </a:p>
        </p:txBody>
      </p:sp>
      <p:sp>
        <p:nvSpPr>
          <p:cNvPr id="21" name="Straight Connector 5">
            <a:extLst>
              <a:ext uri="{FF2B5EF4-FFF2-40B4-BE49-F238E27FC236}">
                <a16:creationId xmlns:a16="http://schemas.microsoft.com/office/drawing/2014/main" id="{5437173C-1550-45E5-A508-49E4909BCDF3}"/>
              </a:ext>
            </a:extLst>
          </p:cNvPr>
          <p:cNvSpPr/>
          <p:nvPr userDrawn="1"/>
        </p:nvSpPr>
        <p:spPr>
          <a:xfrm flipH="1">
            <a:off x="6496044" y="1353524"/>
            <a:ext cx="1" cy="5103629"/>
          </a:xfrm>
          <a:prstGeom prst="line">
            <a:avLst/>
          </a:prstGeom>
          <a:ln w="6350">
            <a:solidFill>
              <a:srgbClr val="D9D9D9"/>
            </a:solidFill>
            <a:miter/>
          </a:ln>
        </p:spPr>
        <p:txBody>
          <a:bodyPr lIns="45719" rIns="45719"/>
          <a:lstStyle/>
          <a:p>
            <a:endParaRPr/>
          </a:p>
        </p:txBody>
      </p:sp>
      <p:sp>
        <p:nvSpPr>
          <p:cNvPr id="5" name="Chart Placeholder 4">
            <a:extLst>
              <a:ext uri="{FF2B5EF4-FFF2-40B4-BE49-F238E27FC236}">
                <a16:creationId xmlns:a16="http://schemas.microsoft.com/office/drawing/2014/main" id="{38A4C529-F883-4A07-A162-25275B262441}"/>
              </a:ext>
            </a:extLst>
          </p:cNvPr>
          <p:cNvSpPr>
            <a:spLocks noGrp="1"/>
          </p:cNvSpPr>
          <p:nvPr>
            <p:ph type="chart" sz="quarter" idx="23"/>
          </p:nvPr>
        </p:nvSpPr>
        <p:spPr>
          <a:xfrm>
            <a:off x="6780966" y="2343150"/>
            <a:ext cx="4851593" cy="3790801"/>
          </a:xfrm>
          <a:prstGeom prst="rect">
            <a:avLst/>
          </a:prstGeom>
          <a:solidFill>
            <a:schemeClr val="bg2"/>
          </a:solidFill>
        </p:spPr>
        <p:txBody>
          <a:bodyPr anchor="ctr">
            <a:noAutofit/>
          </a:bodyPr>
          <a:lstStyle>
            <a:lvl1pPr>
              <a:defRPr lang="en-US" sz="1200">
                <a:solidFill>
                  <a:schemeClr val="bg1">
                    <a:lumMod val="50000"/>
                  </a:schemeClr>
                </a:solidFill>
                <a:latin typeface="+mj-lt"/>
              </a:defRPr>
            </a:lvl1pPr>
          </a:lstStyle>
          <a:p>
            <a:pPr marL="0" lvl="0" indent="0" algn="ctr">
              <a:buNone/>
            </a:pPr>
            <a:r>
              <a:rPr lang="en-US"/>
              <a:t>Click icon to add chart</a:t>
            </a:r>
          </a:p>
        </p:txBody>
      </p:sp>
      <p:sp>
        <p:nvSpPr>
          <p:cNvPr id="22" name="Content Placeholder 2">
            <a:extLst>
              <a:ext uri="{FF2B5EF4-FFF2-40B4-BE49-F238E27FC236}">
                <a16:creationId xmlns:a16="http://schemas.microsoft.com/office/drawing/2014/main" id="{13363A44-8992-426B-89A5-FBCB9CE60547}"/>
              </a:ext>
            </a:extLst>
          </p:cNvPr>
          <p:cNvSpPr>
            <a:spLocks noGrp="1"/>
          </p:cNvSpPr>
          <p:nvPr>
            <p:ph idx="24" hasCustomPrompt="1"/>
          </p:nvPr>
        </p:nvSpPr>
        <p:spPr>
          <a:xfrm>
            <a:off x="838200" y="3783010"/>
            <a:ext cx="4994261" cy="246221"/>
          </a:xfrm>
          <a:prstGeom prst="rect">
            <a:avLst/>
          </a:prstGeom>
        </p:spPr>
        <p:txBody>
          <a:bodyPr wrap="square" lIns="0" tIns="0" rIns="0" bIns="0" anchor="ctr">
            <a:noAutofit/>
          </a:bodyPr>
          <a:lstStyle>
            <a:lvl1pPr marL="0" indent="0">
              <a:lnSpc>
                <a:spcPct val="100000"/>
              </a:lnSpc>
              <a:buNone/>
              <a:defRPr sz="1600" b="1" cap="none" baseline="0">
                <a:latin typeface="+mj-lt"/>
              </a:defRPr>
            </a:lvl1pPr>
          </a:lstStyle>
          <a:p>
            <a:pPr lvl="0"/>
            <a:r>
              <a:rPr lang="en-US" dirty="0"/>
              <a:t>Bullets Title</a:t>
            </a:r>
          </a:p>
        </p:txBody>
      </p:sp>
      <p:sp>
        <p:nvSpPr>
          <p:cNvPr id="23" name="Content Placeholder 2">
            <a:extLst>
              <a:ext uri="{FF2B5EF4-FFF2-40B4-BE49-F238E27FC236}">
                <a16:creationId xmlns:a16="http://schemas.microsoft.com/office/drawing/2014/main" id="{CD81CC0B-0A2E-486D-88FB-9429B0E2FE30}"/>
              </a:ext>
            </a:extLst>
          </p:cNvPr>
          <p:cNvSpPr>
            <a:spLocks noGrp="1"/>
          </p:cNvSpPr>
          <p:nvPr>
            <p:ph idx="25" hasCustomPrompt="1"/>
          </p:nvPr>
        </p:nvSpPr>
        <p:spPr>
          <a:xfrm>
            <a:off x="838200" y="4333791"/>
            <a:ext cx="4994261" cy="1014252"/>
          </a:xfrm>
          <a:prstGeom prst="rect">
            <a:avLst/>
          </a:prstGeom>
        </p:spPr>
        <p:txBody>
          <a:bodyPr wrap="square" lIns="0" tIns="0" rIns="0" bIns="0">
            <a:noAutofit/>
          </a:bodyPr>
          <a:lstStyle>
            <a:lvl1pPr marL="171450" indent="-171450">
              <a:lnSpc>
                <a:spcPts val="1920"/>
              </a:lnSpc>
              <a:spcBef>
                <a:spcPts val="600"/>
              </a:spcBef>
              <a:spcAft>
                <a:spcPts val="600"/>
              </a:spcAft>
              <a:buFont typeface="Arial" panose="020B0604020202020204" pitchFamily="34" charset="0"/>
              <a:buChar char="•"/>
              <a:defRPr sz="1100">
                <a:latin typeface="+mn-lt"/>
              </a:defRPr>
            </a:lvl1pPr>
          </a:lstStyle>
          <a:p>
            <a:pPr lvl="0"/>
            <a:r>
              <a:rPr lang="en-US" dirty="0"/>
              <a:t>Copy for bullet #1</a:t>
            </a:r>
          </a:p>
          <a:p>
            <a:pPr lvl="0"/>
            <a:r>
              <a:rPr lang="en-US" dirty="0"/>
              <a:t>Copy for bullet #2</a:t>
            </a:r>
          </a:p>
          <a:p>
            <a:pPr lvl="0"/>
            <a:r>
              <a:rPr lang="en-US" dirty="0"/>
              <a:t>Copy for bullet #3</a:t>
            </a:r>
          </a:p>
        </p:txBody>
      </p:sp>
    </p:spTree>
    <p:extLst>
      <p:ext uri="{BB962C8B-B14F-4D97-AF65-F5344CB8AC3E}">
        <p14:creationId xmlns:p14="http://schemas.microsoft.com/office/powerpoint/2010/main" val="193908491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Pie Chart Comparison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7" name="Title 1">
            <a:extLst>
              <a:ext uri="{FF2B5EF4-FFF2-40B4-BE49-F238E27FC236}">
                <a16:creationId xmlns:a16="http://schemas.microsoft.com/office/drawing/2014/main" id="{8ED66B29-CF26-504C-B687-8926A19A5023}"/>
              </a:ext>
            </a:extLst>
          </p:cNvPr>
          <p:cNvSpPr txBox="1">
            <a:spLocks/>
          </p:cNvSpPr>
          <p:nvPr userDrawn="1"/>
        </p:nvSpPr>
        <p:spPr>
          <a:xfrm>
            <a:off x="1268820" y="1625110"/>
            <a:ext cx="4579087"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pPr algn="ctr"/>
            <a:r>
              <a:rPr lang="en-US" sz="1600" dirty="0"/>
              <a:t>Chart Title</a:t>
            </a:r>
          </a:p>
        </p:txBody>
      </p:sp>
      <p:sp>
        <p:nvSpPr>
          <p:cNvPr id="29" name="Title 1">
            <a:extLst>
              <a:ext uri="{FF2B5EF4-FFF2-40B4-BE49-F238E27FC236}">
                <a16:creationId xmlns:a16="http://schemas.microsoft.com/office/drawing/2014/main" id="{9AFA9A81-D280-8B4B-9E0D-89A8816ECE1A}"/>
              </a:ext>
            </a:extLst>
          </p:cNvPr>
          <p:cNvSpPr txBox="1">
            <a:spLocks/>
          </p:cNvSpPr>
          <p:nvPr userDrawn="1"/>
        </p:nvSpPr>
        <p:spPr>
          <a:xfrm>
            <a:off x="6344093" y="1625109"/>
            <a:ext cx="4579087" cy="246221"/>
          </a:xfrm>
          <a:prstGeom prst="rect">
            <a:avLst/>
          </a:prstGeom>
        </p:spPr>
        <p:txBody>
          <a:bodyPr wrap="square" lIns="0" tIns="0" rIns="0" bIns="0" anchor="b">
            <a:spAutoFit/>
          </a:bodyPr>
          <a:lstStyle>
            <a:lvl1pPr algn="l" defTabSz="914400" rtl="0" eaLnBrk="1" latinLnBrk="0" hangingPunct="1">
              <a:lnSpc>
                <a:spcPct val="100000"/>
              </a:lnSpc>
              <a:spcBef>
                <a:spcPct val="0"/>
              </a:spcBef>
              <a:buNone/>
              <a:defRPr sz="2600" b="1" kern="1200" spc="50" baseline="0">
                <a:solidFill>
                  <a:schemeClr val="tx1"/>
                </a:solidFill>
                <a:latin typeface="+mj-lt"/>
                <a:ea typeface="+mj-ea"/>
                <a:cs typeface="+mj-cs"/>
              </a:defRPr>
            </a:lvl1pPr>
          </a:lstStyle>
          <a:p>
            <a:pPr algn="ctr"/>
            <a:r>
              <a:rPr lang="en-US" sz="1600" dirty="0"/>
              <a:t>Chart Title</a:t>
            </a:r>
          </a:p>
        </p:txBody>
      </p:sp>
      <p:cxnSp>
        <p:nvCxnSpPr>
          <p:cNvPr id="30" name="Straight Connector 29">
            <a:extLst>
              <a:ext uri="{FF2B5EF4-FFF2-40B4-BE49-F238E27FC236}">
                <a16:creationId xmlns:a16="http://schemas.microsoft.com/office/drawing/2014/main" id="{8415B5F5-9D09-3049-BE86-1D530A61BF31}"/>
              </a:ext>
            </a:extLst>
          </p:cNvPr>
          <p:cNvCxnSpPr>
            <a:cxnSpLocks/>
          </p:cNvCxnSpPr>
          <p:nvPr userDrawn="1"/>
        </p:nvCxnSpPr>
        <p:spPr>
          <a:xfrm>
            <a:off x="5277293" y="3635624"/>
            <a:ext cx="163741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26336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Corp General 3 (Light Blue)">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FF539023-775E-4401-A872-2057686B4E6D}"/>
              </a:ext>
            </a:extLst>
          </p:cNvPr>
          <p:cNvSpPr txBox="1"/>
          <p:nvPr userDrawn="1"/>
        </p:nvSpPr>
        <p:spPr>
          <a:xfrm>
            <a:off x="8176591" y="6384663"/>
            <a:ext cx="2977600" cy="297133"/>
          </a:xfrm>
          <a:prstGeom prst="rect">
            <a:avLst/>
          </a:prstGeom>
          <a:noFill/>
        </p:spPr>
        <p:txBody>
          <a:bodyPr wrap="square" rtlCol="0">
            <a:spAutoFit/>
          </a:bodyPr>
          <a:lstStyle/>
          <a:p>
            <a:pPr marL="0" marR="0" lvl="0" indent="0" algn="r" rtl="0">
              <a:lnSpc>
                <a:spcPct val="150000"/>
              </a:lnSpc>
              <a:spcBef>
                <a:spcPts val="0"/>
              </a:spcBef>
              <a:spcAft>
                <a:spcPts val="0"/>
              </a:spcAft>
              <a:buNone/>
            </a:pPr>
            <a:r>
              <a:rPr lang="en-US" sz="1000" b="0" i="0" u="none" strike="noStrike" cap="none" dirty="0">
                <a:solidFill>
                  <a:schemeClr val="lt1"/>
                </a:solidFill>
                <a:latin typeface="Montserrat Medium"/>
                <a:ea typeface="Montserrat Medium"/>
                <a:cs typeface="Montserrat Medium"/>
                <a:sym typeface="Montserrat Medium"/>
              </a:rPr>
              <a:t>Corporate Office, Canada</a:t>
            </a:r>
            <a:endParaRPr lang="en-US" sz="1000" dirty="0"/>
          </a:p>
        </p:txBody>
      </p:sp>
      <p:sp>
        <p:nvSpPr>
          <p:cNvPr id="13" name="TextBox 12">
            <a:extLst>
              <a:ext uri="{FF2B5EF4-FFF2-40B4-BE49-F238E27FC236}">
                <a16:creationId xmlns:a16="http://schemas.microsoft.com/office/drawing/2014/main" id="{A593CCD6-00D0-4277-A3FC-E937DEBCAFB2}"/>
              </a:ext>
            </a:extLst>
          </p:cNvPr>
          <p:cNvSpPr txBox="1"/>
          <p:nvPr userDrawn="1"/>
        </p:nvSpPr>
        <p:spPr>
          <a:xfrm>
            <a:off x="1037809" y="6386322"/>
            <a:ext cx="3835677" cy="297133"/>
          </a:xfrm>
          <a:prstGeom prst="rect">
            <a:avLst/>
          </a:prstGeom>
          <a:noFill/>
        </p:spPr>
        <p:txBody>
          <a:bodyPr wrap="square" rtlCol="0">
            <a:spAutoFit/>
          </a:bodyPr>
          <a:lstStyle/>
          <a:p>
            <a:pPr>
              <a:lnSpc>
                <a:spcPct val="150000"/>
              </a:lnSpc>
            </a:pPr>
            <a:r>
              <a:rPr lang="en-US" sz="1000" spc="50" dirty="0">
                <a:solidFill>
                  <a:schemeClr val="bg1"/>
                </a:solidFill>
                <a:latin typeface="Montserrat Medium" pitchFamily="2" charset="77"/>
              </a:rPr>
              <a:t>TSX: LUN  Nasdaq Stockholm: LUMI </a:t>
            </a:r>
          </a:p>
        </p:txBody>
      </p:sp>
      <p:pic>
        <p:nvPicPr>
          <p:cNvPr id="15" name="Picture 14">
            <a:extLst>
              <a:ext uri="{FF2B5EF4-FFF2-40B4-BE49-F238E27FC236}">
                <a16:creationId xmlns:a16="http://schemas.microsoft.com/office/drawing/2014/main" id="{DB34DCEA-8091-4ECB-A5D5-A70FB7F220D0}"/>
              </a:ext>
            </a:extLst>
          </p:cNvPr>
          <p:cNvPicPr>
            <a:picLocks noChangeAspect="1"/>
          </p:cNvPicPr>
          <p:nvPr userDrawn="1"/>
        </p:nvPicPr>
        <p:blipFill>
          <a:blip r:embed="rId3"/>
          <a:stretch>
            <a:fillRect/>
          </a:stretch>
        </p:blipFill>
        <p:spPr>
          <a:xfrm>
            <a:off x="3810000" y="2990825"/>
            <a:ext cx="4572000" cy="660400"/>
          </a:xfrm>
          <a:prstGeom prst="rect">
            <a:avLst/>
          </a:prstGeom>
        </p:spPr>
      </p:pic>
      <p:sp>
        <p:nvSpPr>
          <p:cNvPr id="2" name="Title 1">
            <a:extLst>
              <a:ext uri="{FF2B5EF4-FFF2-40B4-BE49-F238E27FC236}">
                <a16:creationId xmlns:a16="http://schemas.microsoft.com/office/drawing/2014/main" id="{6CDD995B-39E7-43A2-9F3A-86F7E4B3D72E}"/>
              </a:ext>
            </a:extLst>
          </p:cNvPr>
          <p:cNvSpPr>
            <a:spLocks noGrp="1"/>
          </p:cNvSpPr>
          <p:nvPr>
            <p:ph type="title" hasCustomPrompt="1"/>
          </p:nvPr>
        </p:nvSpPr>
        <p:spPr>
          <a:xfrm>
            <a:off x="3128109" y="3942978"/>
            <a:ext cx="5935783" cy="221599"/>
          </a:xfrm>
          <a:prstGeom prst="rect">
            <a:avLst/>
          </a:prstGeom>
        </p:spPr>
        <p:txBody>
          <a:bodyPr wrap="square" lIns="0" tIns="0" rIns="0" bIns="0" anchor="b">
            <a:noAutofit/>
          </a:bodyPr>
          <a:lstStyle>
            <a:lvl1pPr algn="ctr">
              <a:lnSpc>
                <a:spcPct val="100000"/>
              </a:lnSpc>
              <a:defRPr sz="1600" b="1" spc="50" baseline="0">
                <a:solidFill>
                  <a:schemeClr val="bg1"/>
                </a:solidFill>
              </a:defRPr>
            </a:lvl1pPr>
          </a:lstStyle>
          <a:p>
            <a:r>
              <a:rPr lang="en-US" dirty="0"/>
              <a:t>Presentation Title</a:t>
            </a:r>
          </a:p>
        </p:txBody>
      </p:sp>
      <p:sp>
        <p:nvSpPr>
          <p:cNvPr id="3" name="Subtitle 2">
            <a:extLst>
              <a:ext uri="{FF2B5EF4-FFF2-40B4-BE49-F238E27FC236}">
                <a16:creationId xmlns:a16="http://schemas.microsoft.com/office/drawing/2014/main" id="{77FDA341-0875-45A2-B06B-1B41C24E4DB8}"/>
              </a:ext>
            </a:extLst>
          </p:cNvPr>
          <p:cNvSpPr>
            <a:spLocks noGrp="1"/>
          </p:cNvSpPr>
          <p:nvPr>
            <p:ph type="subTitle" idx="1" hasCustomPrompt="1"/>
          </p:nvPr>
        </p:nvSpPr>
        <p:spPr>
          <a:xfrm>
            <a:off x="3128109" y="4234465"/>
            <a:ext cx="5935783" cy="166199"/>
          </a:xfrm>
          <a:prstGeom prst="rect">
            <a:avLst/>
          </a:prstGeom>
        </p:spPr>
        <p:txBody>
          <a:bodyPr wrap="square" lIns="0" tIns="0" rIns="0" bIns="0">
            <a:noAutofit/>
          </a:bodyPr>
          <a:lstStyle>
            <a:lvl1pPr marL="0" indent="0" algn="ctr">
              <a:lnSpc>
                <a:spcPct val="100000"/>
              </a:lnSpc>
              <a:buNone/>
              <a:defRPr sz="1200" spc="50" baseline="0">
                <a:solidFill>
                  <a:schemeClr val="bg1"/>
                </a:solidFill>
                <a:latin typeface="Montserrat Medium" panose="00000600000000000000"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Date</a:t>
            </a:r>
          </a:p>
        </p:txBody>
      </p:sp>
    </p:spTree>
    <p:extLst>
      <p:ext uri="{BB962C8B-B14F-4D97-AF65-F5344CB8AC3E}">
        <p14:creationId xmlns:p14="http://schemas.microsoft.com/office/powerpoint/2010/main" val="2596861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Detailed Char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Detailed Chart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1" name="Content Placeholder 2">
            <a:extLst>
              <a:ext uri="{FF2B5EF4-FFF2-40B4-BE49-F238E27FC236}">
                <a16:creationId xmlns:a16="http://schemas.microsoft.com/office/drawing/2014/main" id="{7B83FA0E-E021-4C62-947C-56FC919045A9}"/>
              </a:ext>
            </a:extLst>
          </p:cNvPr>
          <p:cNvSpPr>
            <a:spLocks noGrp="1"/>
          </p:cNvSpPr>
          <p:nvPr>
            <p:ph idx="1" hasCustomPrompt="1"/>
          </p:nvPr>
        </p:nvSpPr>
        <p:spPr>
          <a:xfrm>
            <a:off x="657225" y="1734811"/>
            <a:ext cx="5029200" cy="215444"/>
          </a:xfrm>
          <a:prstGeom prst="rect">
            <a:avLst/>
          </a:prstGeom>
        </p:spPr>
        <p:txBody>
          <a:bodyPr wrap="square" lIns="0" tIns="0" rIns="0" bIns="0" anchor="b">
            <a:noAutofit/>
          </a:bodyPr>
          <a:lstStyle>
            <a:lvl1pPr marL="0" indent="0">
              <a:lnSpc>
                <a:spcPct val="100000"/>
              </a:lnSpc>
              <a:buNone/>
              <a:defRPr sz="1500" b="1" cap="none" baseline="0">
                <a:solidFill>
                  <a:schemeClr val="accent1"/>
                </a:solidFill>
                <a:latin typeface="+mj-lt"/>
              </a:defRPr>
            </a:lvl1pPr>
          </a:lstStyle>
          <a:p>
            <a:pPr lvl="0"/>
            <a:r>
              <a:rPr lang="en-US"/>
              <a:t>Detailed Title</a:t>
            </a:r>
            <a:endParaRPr lang="en-US" dirty="0"/>
          </a:p>
        </p:txBody>
      </p:sp>
      <p:sp>
        <p:nvSpPr>
          <p:cNvPr id="25" name="Content Placeholder 2">
            <a:extLst>
              <a:ext uri="{FF2B5EF4-FFF2-40B4-BE49-F238E27FC236}">
                <a16:creationId xmlns:a16="http://schemas.microsoft.com/office/drawing/2014/main" id="{2FE6AA91-0178-489C-9420-B9D5F736AB82}"/>
              </a:ext>
            </a:extLst>
          </p:cNvPr>
          <p:cNvSpPr>
            <a:spLocks noGrp="1"/>
          </p:cNvSpPr>
          <p:nvPr>
            <p:ph idx="13" hasCustomPrompt="1"/>
          </p:nvPr>
        </p:nvSpPr>
        <p:spPr>
          <a:xfrm>
            <a:off x="657225" y="2084020"/>
            <a:ext cx="5029200" cy="203261"/>
          </a:xfrm>
          <a:prstGeom prst="rect">
            <a:avLst/>
          </a:prstGeom>
        </p:spPr>
        <p:txBody>
          <a:bodyPr wrap="square" lIns="0" tIns="0" rIns="0" bIns="0">
            <a:spAutoFit/>
          </a:bodyPr>
          <a:lstStyle>
            <a:lvl1pPr marL="171450" indent="-171450">
              <a:lnSpc>
                <a:spcPts val="1700"/>
              </a:lnSpc>
              <a:spcBef>
                <a:spcPts val="600"/>
              </a:spcBef>
              <a:spcAft>
                <a:spcPts val="600"/>
              </a:spcAft>
              <a:buFont typeface="Arial" panose="020B0604020202020204" pitchFamily="34" charset="0"/>
              <a:buChar char="•"/>
              <a:defRPr sz="1200">
                <a:latin typeface="+mn-lt"/>
              </a:defRPr>
            </a:lvl1pPr>
          </a:lstStyle>
          <a:p>
            <a:pPr lvl="0"/>
            <a:r>
              <a:rPr lang="sv-SE" dirty="0"/>
              <a:t>Bullet #1 text</a:t>
            </a:r>
          </a:p>
        </p:txBody>
      </p:sp>
      <p:sp>
        <p:nvSpPr>
          <p:cNvPr id="33" name="Content Placeholder 2">
            <a:extLst>
              <a:ext uri="{FF2B5EF4-FFF2-40B4-BE49-F238E27FC236}">
                <a16:creationId xmlns:a16="http://schemas.microsoft.com/office/drawing/2014/main" id="{34C23B8B-1BD8-406B-8CC8-E118138E7586}"/>
              </a:ext>
            </a:extLst>
          </p:cNvPr>
          <p:cNvSpPr>
            <a:spLocks noGrp="1"/>
          </p:cNvSpPr>
          <p:nvPr>
            <p:ph idx="14" hasCustomPrompt="1"/>
          </p:nvPr>
        </p:nvSpPr>
        <p:spPr>
          <a:xfrm>
            <a:off x="657225" y="3254274"/>
            <a:ext cx="5029200" cy="215444"/>
          </a:xfrm>
          <a:prstGeom prst="rect">
            <a:avLst/>
          </a:prstGeom>
        </p:spPr>
        <p:txBody>
          <a:bodyPr wrap="square" lIns="0" tIns="0" rIns="0" bIns="0" anchor="b">
            <a:noAutofit/>
          </a:bodyPr>
          <a:lstStyle>
            <a:lvl1pPr marL="0" indent="0">
              <a:lnSpc>
                <a:spcPct val="100000"/>
              </a:lnSpc>
              <a:buNone/>
              <a:defRPr sz="1500" b="1" cap="none" baseline="0">
                <a:solidFill>
                  <a:schemeClr val="accent1"/>
                </a:solidFill>
                <a:latin typeface="+mj-lt"/>
              </a:defRPr>
            </a:lvl1pPr>
          </a:lstStyle>
          <a:p>
            <a:pPr lvl="0"/>
            <a:r>
              <a:rPr lang="en-US"/>
              <a:t>Detailed Title</a:t>
            </a:r>
            <a:endParaRPr lang="en-US" dirty="0"/>
          </a:p>
        </p:txBody>
      </p:sp>
      <p:sp>
        <p:nvSpPr>
          <p:cNvPr id="34" name="Content Placeholder 2">
            <a:extLst>
              <a:ext uri="{FF2B5EF4-FFF2-40B4-BE49-F238E27FC236}">
                <a16:creationId xmlns:a16="http://schemas.microsoft.com/office/drawing/2014/main" id="{EED9E50D-D1CE-4DD1-A114-173ADE554D43}"/>
              </a:ext>
            </a:extLst>
          </p:cNvPr>
          <p:cNvSpPr>
            <a:spLocks noGrp="1"/>
          </p:cNvSpPr>
          <p:nvPr>
            <p:ph idx="15" hasCustomPrompt="1"/>
          </p:nvPr>
        </p:nvSpPr>
        <p:spPr>
          <a:xfrm>
            <a:off x="657225" y="3603483"/>
            <a:ext cx="5029200" cy="947054"/>
          </a:xfrm>
          <a:prstGeom prst="rect">
            <a:avLst/>
          </a:prstGeom>
        </p:spPr>
        <p:txBody>
          <a:bodyPr wrap="square" lIns="0" tIns="0" rIns="0" bIns="0">
            <a:spAutoFit/>
          </a:bodyPr>
          <a:lstStyle>
            <a:lvl1pPr marL="171450" indent="-171450">
              <a:lnSpc>
                <a:spcPts val="1700"/>
              </a:lnSpc>
              <a:spcBef>
                <a:spcPts val="600"/>
              </a:spcBef>
              <a:spcAft>
                <a:spcPts val="6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40" name="Content Placeholder 2">
            <a:extLst>
              <a:ext uri="{FF2B5EF4-FFF2-40B4-BE49-F238E27FC236}">
                <a16:creationId xmlns:a16="http://schemas.microsoft.com/office/drawing/2014/main" id="{9C5822E0-25D4-4C0A-9A5E-EC0AD797A9EC}"/>
              </a:ext>
            </a:extLst>
          </p:cNvPr>
          <p:cNvSpPr>
            <a:spLocks noGrp="1"/>
          </p:cNvSpPr>
          <p:nvPr>
            <p:ph idx="25" hasCustomPrompt="1"/>
          </p:nvPr>
        </p:nvSpPr>
        <p:spPr>
          <a:xfrm>
            <a:off x="660177" y="5986888"/>
            <a:ext cx="9328601" cy="246221"/>
          </a:xfrm>
          <a:prstGeom prst="rect">
            <a:avLst/>
          </a:prstGeom>
        </p:spPr>
        <p:txBody>
          <a:bodyPr wrap="square" lIns="0" tIns="0" rIns="0" bIns="0" anchor="b">
            <a:spAutoFit/>
          </a:bodyPr>
          <a:lstStyle>
            <a:lvl1pPr marL="0" indent="0">
              <a:lnSpc>
                <a:spcPct val="100000"/>
              </a:lnSpc>
              <a:spcBef>
                <a:spcPts val="0"/>
              </a:spcBef>
              <a:buNone/>
              <a:defRPr sz="800">
                <a:latin typeface="+mn-lt"/>
              </a:defRPr>
            </a:lvl1pPr>
          </a:lstStyle>
          <a:p>
            <a:pPr lvl="0"/>
            <a:r>
              <a:rPr lang="en-US"/>
              <a:t>1. Footnote #1</a:t>
            </a:r>
            <a:br>
              <a:rPr lang="en-US"/>
            </a:br>
            <a:r>
              <a:rPr lang="en-US"/>
              <a:t>2. Footnote #2 </a:t>
            </a:r>
          </a:p>
        </p:txBody>
      </p:sp>
      <p:sp>
        <p:nvSpPr>
          <p:cNvPr id="12" name="Content Placeholder 2">
            <a:extLst>
              <a:ext uri="{FF2B5EF4-FFF2-40B4-BE49-F238E27FC236}">
                <a16:creationId xmlns:a16="http://schemas.microsoft.com/office/drawing/2014/main" id="{86D48EE4-6890-4CDE-8298-EC9AB3C9D05F}"/>
              </a:ext>
            </a:extLst>
          </p:cNvPr>
          <p:cNvSpPr>
            <a:spLocks noGrp="1"/>
          </p:cNvSpPr>
          <p:nvPr>
            <p:ph idx="26" hasCustomPrompt="1"/>
          </p:nvPr>
        </p:nvSpPr>
        <p:spPr>
          <a:xfrm>
            <a:off x="10782301" y="1797585"/>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3" name="Content Placeholder 2">
            <a:extLst>
              <a:ext uri="{FF2B5EF4-FFF2-40B4-BE49-F238E27FC236}">
                <a16:creationId xmlns:a16="http://schemas.microsoft.com/office/drawing/2014/main" id="{6BCE9F4E-06F5-47D2-A51F-6EF7EEF2706B}"/>
              </a:ext>
            </a:extLst>
          </p:cNvPr>
          <p:cNvSpPr>
            <a:spLocks noGrp="1"/>
          </p:cNvSpPr>
          <p:nvPr>
            <p:ph idx="27" hasCustomPrompt="1"/>
          </p:nvPr>
        </p:nvSpPr>
        <p:spPr>
          <a:xfrm>
            <a:off x="10782301" y="207912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4" name="Content Placeholder 2">
            <a:extLst>
              <a:ext uri="{FF2B5EF4-FFF2-40B4-BE49-F238E27FC236}">
                <a16:creationId xmlns:a16="http://schemas.microsoft.com/office/drawing/2014/main" id="{F281DB44-BD97-4624-A456-7BF1FE6AA790}"/>
              </a:ext>
            </a:extLst>
          </p:cNvPr>
          <p:cNvSpPr>
            <a:spLocks noGrp="1"/>
          </p:cNvSpPr>
          <p:nvPr>
            <p:ph idx="28" hasCustomPrompt="1"/>
          </p:nvPr>
        </p:nvSpPr>
        <p:spPr>
          <a:xfrm>
            <a:off x="10782301" y="236066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15" name="Content Placeholder 2">
            <a:extLst>
              <a:ext uri="{FF2B5EF4-FFF2-40B4-BE49-F238E27FC236}">
                <a16:creationId xmlns:a16="http://schemas.microsoft.com/office/drawing/2014/main" id="{821E22E9-D9D6-47B9-AE82-93D6CE4F7B0A}"/>
              </a:ext>
            </a:extLst>
          </p:cNvPr>
          <p:cNvSpPr>
            <a:spLocks noGrp="1"/>
          </p:cNvSpPr>
          <p:nvPr>
            <p:ph idx="29" hasCustomPrompt="1"/>
          </p:nvPr>
        </p:nvSpPr>
        <p:spPr>
          <a:xfrm>
            <a:off x="7549701" y="1360068"/>
            <a:ext cx="4075230" cy="246221"/>
          </a:xfrm>
          <a:prstGeom prst="rect">
            <a:avLst/>
          </a:prstGeom>
        </p:spPr>
        <p:txBody>
          <a:bodyPr wrap="square" lIns="0" tIns="0" rIns="0" bIns="0" anchor="b" anchorCtr="0">
            <a:noAutofit/>
          </a:bodyPr>
          <a:lstStyle>
            <a:lvl1pPr marL="0" indent="0">
              <a:lnSpc>
                <a:spcPct val="100000"/>
              </a:lnSpc>
              <a:buNone/>
              <a:defRPr sz="1600" b="1" cap="none" spc="0" baseline="0">
                <a:solidFill>
                  <a:schemeClr val="tx1"/>
                </a:solidFill>
                <a:latin typeface="+mj-lt"/>
              </a:defRPr>
            </a:lvl1pPr>
          </a:lstStyle>
          <a:p>
            <a:pPr lvl="0"/>
            <a:r>
              <a:rPr lang="en-US" dirty="0"/>
              <a:t>Insert Chart Title</a:t>
            </a:r>
          </a:p>
        </p:txBody>
      </p:sp>
      <p:sp>
        <p:nvSpPr>
          <p:cNvPr id="16" name="Content Placeholder 2">
            <a:extLst>
              <a:ext uri="{FF2B5EF4-FFF2-40B4-BE49-F238E27FC236}">
                <a16:creationId xmlns:a16="http://schemas.microsoft.com/office/drawing/2014/main" id="{F8ABF605-5D05-4544-AF35-C8BB56B198C3}"/>
              </a:ext>
            </a:extLst>
          </p:cNvPr>
          <p:cNvSpPr>
            <a:spLocks noGrp="1"/>
          </p:cNvSpPr>
          <p:nvPr>
            <p:ph idx="30" hasCustomPrompt="1"/>
          </p:nvPr>
        </p:nvSpPr>
        <p:spPr>
          <a:xfrm>
            <a:off x="7549701" y="1797585"/>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17" name="Content Placeholder 2">
            <a:extLst>
              <a:ext uri="{FF2B5EF4-FFF2-40B4-BE49-F238E27FC236}">
                <a16:creationId xmlns:a16="http://schemas.microsoft.com/office/drawing/2014/main" id="{D5A8B0CD-5A21-46F6-9448-2C21FFC40380}"/>
              </a:ext>
            </a:extLst>
          </p:cNvPr>
          <p:cNvSpPr>
            <a:spLocks noGrp="1"/>
          </p:cNvSpPr>
          <p:nvPr>
            <p:ph idx="31" hasCustomPrompt="1"/>
          </p:nvPr>
        </p:nvSpPr>
        <p:spPr>
          <a:xfrm>
            <a:off x="7549701" y="207912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18" name="Content Placeholder 2">
            <a:extLst>
              <a:ext uri="{FF2B5EF4-FFF2-40B4-BE49-F238E27FC236}">
                <a16:creationId xmlns:a16="http://schemas.microsoft.com/office/drawing/2014/main" id="{9239D4EA-0484-4D77-A37E-256CCE95B417}"/>
              </a:ext>
            </a:extLst>
          </p:cNvPr>
          <p:cNvSpPr>
            <a:spLocks noGrp="1"/>
          </p:cNvSpPr>
          <p:nvPr>
            <p:ph idx="32" hasCustomPrompt="1"/>
          </p:nvPr>
        </p:nvSpPr>
        <p:spPr>
          <a:xfrm>
            <a:off x="7549701" y="236066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19" name="Content Placeholder 2">
            <a:extLst>
              <a:ext uri="{FF2B5EF4-FFF2-40B4-BE49-F238E27FC236}">
                <a16:creationId xmlns:a16="http://schemas.microsoft.com/office/drawing/2014/main" id="{64449F32-7ADE-443C-B4C1-A43442E2EA5E}"/>
              </a:ext>
            </a:extLst>
          </p:cNvPr>
          <p:cNvSpPr>
            <a:spLocks noGrp="1"/>
          </p:cNvSpPr>
          <p:nvPr>
            <p:ph idx="35" hasCustomPrompt="1"/>
          </p:nvPr>
        </p:nvSpPr>
        <p:spPr>
          <a:xfrm>
            <a:off x="10782301" y="3768372"/>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0" name="Content Placeholder 2">
            <a:extLst>
              <a:ext uri="{FF2B5EF4-FFF2-40B4-BE49-F238E27FC236}">
                <a16:creationId xmlns:a16="http://schemas.microsoft.com/office/drawing/2014/main" id="{D9ED8A08-E1E8-4CF9-B2E7-4DC7B739F8CD}"/>
              </a:ext>
            </a:extLst>
          </p:cNvPr>
          <p:cNvSpPr>
            <a:spLocks noGrp="1"/>
          </p:cNvSpPr>
          <p:nvPr>
            <p:ph idx="36" hasCustomPrompt="1"/>
          </p:nvPr>
        </p:nvSpPr>
        <p:spPr>
          <a:xfrm>
            <a:off x="10782301" y="4049913"/>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2" name="Content Placeholder 2">
            <a:extLst>
              <a:ext uri="{FF2B5EF4-FFF2-40B4-BE49-F238E27FC236}">
                <a16:creationId xmlns:a16="http://schemas.microsoft.com/office/drawing/2014/main" id="{A28AB649-CDB0-4A8C-8E60-099B17E44015}"/>
              </a:ext>
            </a:extLst>
          </p:cNvPr>
          <p:cNvSpPr>
            <a:spLocks noGrp="1"/>
          </p:cNvSpPr>
          <p:nvPr>
            <p:ph idx="37" hasCustomPrompt="1"/>
          </p:nvPr>
        </p:nvSpPr>
        <p:spPr>
          <a:xfrm>
            <a:off x="10782301" y="4331454"/>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23" name="Content Placeholder 2">
            <a:extLst>
              <a:ext uri="{FF2B5EF4-FFF2-40B4-BE49-F238E27FC236}">
                <a16:creationId xmlns:a16="http://schemas.microsoft.com/office/drawing/2014/main" id="{3B197ADB-B33D-488B-929C-627516793B63}"/>
              </a:ext>
            </a:extLst>
          </p:cNvPr>
          <p:cNvSpPr>
            <a:spLocks noGrp="1"/>
          </p:cNvSpPr>
          <p:nvPr>
            <p:ph idx="38" hasCustomPrompt="1"/>
          </p:nvPr>
        </p:nvSpPr>
        <p:spPr>
          <a:xfrm>
            <a:off x="7549701" y="3486831"/>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26" name="Content Placeholder 2">
            <a:extLst>
              <a:ext uri="{FF2B5EF4-FFF2-40B4-BE49-F238E27FC236}">
                <a16:creationId xmlns:a16="http://schemas.microsoft.com/office/drawing/2014/main" id="{D658A285-CAD3-4698-A6AB-44218E336A43}"/>
              </a:ext>
            </a:extLst>
          </p:cNvPr>
          <p:cNvSpPr>
            <a:spLocks noGrp="1"/>
          </p:cNvSpPr>
          <p:nvPr>
            <p:ph idx="39" hasCustomPrompt="1"/>
          </p:nvPr>
        </p:nvSpPr>
        <p:spPr>
          <a:xfrm>
            <a:off x="10782301" y="3486831"/>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27" name="Content Placeholder 2">
            <a:extLst>
              <a:ext uri="{FF2B5EF4-FFF2-40B4-BE49-F238E27FC236}">
                <a16:creationId xmlns:a16="http://schemas.microsoft.com/office/drawing/2014/main" id="{722F5B28-8B8C-478E-B3DC-16A172587050}"/>
              </a:ext>
            </a:extLst>
          </p:cNvPr>
          <p:cNvSpPr>
            <a:spLocks noGrp="1"/>
          </p:cNvSpPr>
          <p:nvPr>
            <p:ph idx="42" hasCustomPrompt="1"/>
          </p:nvPr>
        </p:nvSpPr>
        <p:spPr>
          <a:xfrm>
            <a:off x="7549701" y="3768372"/>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28" name="Content Placeholder 2">
            <a:extLst>
              <a:ext uri="{FF2B5EF4-FFF2-40B4-BE49-F238E27FC236}">
                <a16:creationId xmlns:a16="http://schemas.microsoft.com/office/drawing/2014/main" id="{FED85656-CBD8-4F85-85D3-257BF8C8444C}"/>
              </a:ext>
            </a:extLst>
          </p:cNvPr>
          <p:cNvSpPr>
            <a:spLocks noGrp="1"/>
          </p:cNvSpPr>
          <p:nvPr>
            <p:ph idx="43" hasCustomPrompt="1"/>
          </p:nvPr>
        </p:nvSpPr>
        <p:spPr>
          <a:xfrm>
            <a:off x="7549701" y="4049913"/>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29" name="Content Placeholder 2">
            <a:extLst>
              <a:ext uri="{FF2B5EF4-FFF2-40B4-BE49-F238E27FC236}">
                <a16:creationId xmlns:a16="http://schemas.microsoft.com/office/drawing/2014/main" id="{6B97AF68-508E-4296-ACAC-701E6E57D4DF}"/>
              </a:ext>
            </a:extLst>
          </p:cNvPr>
          <p:cNvSpPr>
            <a:spLocks noGrp="1"/>
          </p:cNvSpPr>
          <p:nvPr>
            <p:ph idx="44" hasCustomPrompt="1"/>
          </p:nvPr>
        </p:nvSpPr>
        <p:spPr>
          <a:xfrm>
            <a:off x="7549701" y="4331454"/>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3</a:t>
            </a:r>
          </a:p>
        </p:txBody>
      </p:sp>
      <p:sp>
        <p:nvSpPr>
          <p:cNvPr id="30" name="Content Placeholder 2">
            <a:extLst>
              <a:ext uri="{FF2B5EF4-FFF2-40B4-BE49-F238E27FC236}">
                <a16:creationId xmlns:a16="http://schemas.microsoft.com/office/drawing/2014/main" id="{72455CDD-7E8C-47D0-BCE5-EDF05946414D}"/>
              </a:ext>
            </a:extLst>
          </p:cNvPr>
          <p:cNvSpPr>
            <a:spLocks noGrp="1"/>
          </p:cNvSpPr>
          <p:nvPr>
            <p:ph idx="52" hasCustomPrompt="1"/>
          </p:nvPr>
        </p:nvSpPr>
        <p:spPr>
          <a:xfrm>
            <a:off x="10782301" y="4894536"/>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1" name="Content Placeholder 2">
            <a:extLst>
              <a:ext uri="{FF2B5EF4-FFF2-40B4-BE49-F238E27FC236}">
                <a16:creationId xmlns:a16="http://schemas.microsoft.com/office/drawing/2014/main" id="{7F98124D-B3E7-42F3-86FE-92792BC51615}"/>
              </a:ext>
            </a:extLst>
          </p:cNvPr>
          <p:cNvSpPr>
            <a:spLocks noGrp="1"/>
          </p:cNvSpPr>
          <p:nvPr>
            <p:ph idx="54" hasCustomPrompt="1"/>
          </p:nvPr>
        </p:nvSpPr>
        <p:spPr>
          <a:xfrm>
            <a:off x="7549701" y="4894536"/>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1</a:t>
            </a:r>
          </a:p>
        </p:txBody>
      </p:sp>
      <p:sp>
        <p:nvSpPr>
          <p:cNvPr id="32" name="Content Placeholder 2">
            <a:extLst>
              <a:ext uri="{FF2B5EF4-FFF2-40B4-BE49-F238E27FC236}">
                <a16:creationId xmlns:a16="http://schemas.microsoft.com/office/drawing/2014/main" id="{3520D08F-68DE-43B0-B4B3-DE79477C5964}"/>
              </a:ext>
            </a:extLst>
          </p:cNvPr>
          <p:cNvSpPr>
            <a:spLocks noGrp="1"/>
          </p:cNvSpPr>
          <p:nvPr>
            <p:ph idx="59" hasCustomPrompt="1"/>
          </p:nvPr>
        </p:nvSpPr>
        <p:spPr>
          <a:xfrm>
            <a:off x="10782301" y="5176077"/>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5" name="Content Placeholder 2">
            <a:extLst>
              <a:ext uri="{FF2B5EF4-FFF2-40B4-BE49-F238E27FC236}">
                <a16:creationId xmlns:a16="http://schemas.microsoft.com/office/drawing/2014/main" id="{B5E44EFF-34C8-46B7-BB5B-99C9B945C8C4}"/>
              </a:ext>
            </a:extLst>
          </p:cNvPr>
          <p:cNvSpPr>
            <a:spLocks noGrp="1"/>
          </p:cNvSpPr>
          <p:nvPr>
            <p:ph idx="60" hasCustomPrompt="1"/>
          </p:nvPr>
        </p:nvSpPr>
        <p:spPr>
          <a:xfrm>
            <a:off x="7549701" y="5176077"/>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2</a:t>
            </a:r>
          </a:p>
        </p:txBody>
      </p:sp>
      <p:sp>
        <p:nvSpPr>
          <p:cNvPr id="36" name="Content Placeholder 2">
            <a:extLst>
              <a:ext uri="{FF2B5EF4-FFF2-40B4-BE49-F238E27FC236}">
                <a16:creationId xmlns:a16="http://schemas.microsoft.com/office/drawing/2014/main" id="{D1F886BB-B54D-4035-BB23-CCCCD40010B1}"/>
              </a:ext>
            </a:extLst>
          </p:cNvPr>
          <p:cNvSpPr>
            <a:spLocks noGrp="1"/>
          </p:cNvSpPr>
          <p:nvPr>
            <p:ph idx="61" hasCustomPrompt="1"/>
          </p:nvPr>
        </p:nvSpPr>
        <p:spPr>
          <a:xfrm>
            <a:off x="10782301" y="2642208"/>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38" name="Content Placeholder 2">
            <a:extLst>
              <a:ext uri="{FF2B5EF4-FFF2-40B4-BE49-F238E27FC236}">
                <a16:creationId xmlns:a16="http://schemas.microsoft.com/office/drawing/2014/main" id="{2100FD5D-EA67-4934-8F2E-35F37E2D5B8E}"/>
              </a:ext>
            </a:extLst>
          </p:cNvPr>
          <p:cNvSpPr>
            <a:spLocks noGrp="1"/>
          </p:cNvSpPr>
          <p:nvPr>
            <p:ph idx="62" hasCustomPrompt="1"/>
          </p:nvPr>
        </p:nvSpPr>
        <p:spPr>
          <a:xfrm>
            <a:off x="7549701" y="2642208"/>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4</a:t>
            </a:r>
          </a:p>
        </p:txBody>
      </p:sp>
      <p:cxnSp>
        <p:nvCxnSpPr>
          <p:cNvPr id="39" name="Straight Connector 38">
            <a:extLst>
              <a:ext uri="{FF2B5EF4-FFF2-40B4-BE49-F238E27FC236}">
                <a16:creationId xmlns:a16="http://schemas.microsoft.com/office/drawing/2014/main" id="{2B508934-8A21-446B-8EBE-1BC157EBB455}"/>
              </a:ext>
            </a:extLst>
          </p:cNvPr>
          <p:cNvCxnSpPr>
            <a:cxnSpLocks/>
          </p:cNvCxnSpPr>
          <p:nvPr userDrawn="1"/>
        </p:nvCxnSpPr>
        <p:spPr>
          <a:xfrm>
            <a:off x="7549701" y="1682236"/>
            <a:ext cx="4075230" cy="0"/>
          </a:xfrm>
          <a:prstGeom prst="line">
            <a:avLst/>
          </a:prstGeom>
          <a:ln w="349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1" name="Content Placeholder 2">
            <a:extLst>
              <a:ext uri="{FF2B5EF4-FFF2-40B4-BE49-F238E27FC236}">
                <a16:creationId xmlns:a16="http://schemas.microsoft.com/office/drawing/2014/main" id="{078AE497-80B0-4A4A-9771-F4C5066BC447}"/>
              </a:ext>
            </a:extLst>
          </p:cNvPr>
          <p:cNvSpPr>
            <a:spLocks noGrp="1"/>
          </p:cNvSpPr>
          <p:nvPr>
            <p:ph idx="63" hasCustomPrompt="1"/>
          </p:nvPr>
        </p:nvSpPr>
        <p:spPr>
          <a:xfrm>
            <a:off x="10782301" y="2923749"/>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2" name="Content Placeholder 2">
            <a:extLst>
              <a:ext uri="{FF2B5EF4-FFF2-40B4-BE49-F238E27FC236}">
                <a16:creationId xmlns:a16="http://schemas.microsoft.com/office/drawing/2014/main" id="{DB0B807B-7B2E-4596-92FB-D86EBC2F5E7B}"/>
              </a:ext>
            </a:extLst>
          </p:cNvPr>
          <p:cNvSpPr>
            <a:spLocks noGrp="1"/>
          </p:cNvSpPr>
          <p:nvPr>
            <p:ph idx="64" hasCustomPrompt="1"/>
          </p:nvPr>
        </p:nvSpPr>
        <p:spPr>
          <a:xfrm>
            <a:off x="7549701" y="2923749"/>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5</a:t>
            </a:r>
          </a:p>
        </p:txBody>
      </p:sp>
      <p:sp>
        <p:nvSpPr>
          <p:cNvPr id="43" name="Content Placeholder 2">
            <a:extLst>
              <a:ext uri="{FF2B5EF4-FFF2-40B4-BE49-F238E27FC236}">
                <a16:creationId xmlns:a16="http://schemas.microsoft.com/office/drawing/2014/main" id="{C2547367-930D-4D4C-B6C1-1C49B7BB0660}"/>
              </a:ext>
            </a:extLst>
          </p:cNvPr>
          <p:cNvSpPr>
            <a:spLocks noGrp="1"/>
          </p:cNvSpPr>
          <p:nvPr>
            <p:ph idx="65" hasCustomPrompt="1"/>
          </p:nvPr>
        </p:nvSpPr>
        <p:spPr>
          <a:xfrm>
            <a:off x="10782301" y="3205290"/>
            <a:ext cx="842630" cy="169277"/>
          </a:xfrm>
          <a:prstGeom prst="rect">
            <a:avLst/>
          </a:prstGeom>
        </p:spPr>
        <p:txBody>
          <a:bodyPr wrap="square" lIns="0" tIns="0" rIns="0" bIns="0" anchor="t" anchorCtr="0">
            <a:spAutoFit/>
          </a:bodyPr>
          <a:lstStyle>
            <a:lvl1pPr marL="0" indent="0" algn="ctr">
              <a:lnSpc>
                <a:spcPct val="100000"/>
              </a:lnSpc>
              <a:spcBef>
                <a:spcPts val="600"/>
              </a:spcBef>
              <a:spcAft>
                <a:spcPts val="600"/>
              </a:spcAft>
              <a:buFont typeface="Arial" panose="020B0604020202020204" pitchFamily="34" charset="0"/>
              <a:buNone/>
              <a:defRPr sz="1100">
                <a:latin typeface="+mn-lt"/>
              </a:defRPr>
            </a:lvl1pPr>
          </a:lstStyle>
          <a:p>
            <a:pPr lvl="0"/>
            <a:r>
              <a:rPr lang="en-US" dirty="0"/>
              <a:t>#</a:t>
            </a:r>
          </a:p>
        </p:txBody>
      </p:sp>
      <p:sp>
        <p:nvSpPr>
          <p:cNvPr id="44" name="Content Placeholder 2">
            <a:extLst>
              <a:ext uri="{FF2B5EF4-FFF2-40B4-BE49-F238E27FC236}">
                <a16:creationId xmlns:a16="http://schemas.microsoft.com/office/drawing/2014/main" id="{0D9F94EB-F85A-485E-96E2-3E21265689B6}"/>
              </a:ext>
            </a:extLst>
          </p:cNvPr>
          <p:cNvSpPr>
            <a:spLocks noGrp="1"/>
          </p:cNvSpPr>
          <p:nvPr>
            <p:ph idx="66" hasCustomPrompt="1"/>
          </p:nvPr>
        </p:nvSpPr>
        <p:spPr>
          <a:xfrm>
            <a:off x="7549701" y="3205290"/>
            <a:ext cx="2661100" cy="169277"/>
          </a:xfrm>
          <a:prstGeom prst="rect">
            <a:avLst/>
          </a:prstGeom>
        </p:spPr>
        <p:txBody>
          <a:bodyPr wrap="square" lIns="0" tIns="0" rIns="0" bIns="0" anchor="t" anchorCtr="0">
            <a:spAutoFit/>
          </a:bodyPr>
          <a:lstStyle>
            <a:lvl1pPr marL="0" indent="0">
              <a:lnSpc>
                <a:spcPct val="100000"/>
              </a:lnSpc>
              <a:spcBef>
                <a:spcPts val="600"/>
              </a:spcBef>
              <a:spcAft>
                <a:spcPts val="600"/>
              </a:spcAft>
              <a:buFont typeface="Arial" panose="020B0604020202020204" pitchFamily="34" charset="0"/>
              <a:buNone/>
              <a:defRPr sz="1100">
                <a:latin typeface="+mn-lt"/>
              </a:defRPr>
            </a:lvl1pPr>
          </a:lstStyle>
          <a:p>
            <a:pPr lvl="0"/>
            <a:r>
              <a:rPr lang="en-US" dirty="0"/>
              <a:t>Unit 6</a:t>
            </a:r>
          </a:p>
        </p:txBody>
      </p:sp>
      <p:sp>
        <p:nvSpPr>
          <p:cNvPr id="45" name="Content Placeholder 2">
            <a:extLst>
              <a:ext uri="{FF2B5EF4-FFF2-40B4-BE49-F238E27FC236}">
                <a16:creationId xmlns:a16="http://schemas.microsoft.com/office/drawing/2014/main" id="{14801453-0F36-411D-A233-9A362EFD4628}"/>
              </a:ext>
            </a:extLst>
          </p:cNvPr>
          <p:cNvSpPr>
            <a:spLocks noGrp="1"/>
          </p:cNvSpPr>
          <p:nvPr>
            <p:ph idx="67" hasCustomPrompt="1"/>
          </p:nvPr>
        </p:nvSpPr>
        <p:spPr>
          <a:xfrm>
            <a:off x="7549701" y="4612995"/>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46" name="Content Placeholder 2">
            <a:extLst>
              <a:ext uri="{FF2B5EF4-FFF2-40B4-BE49-F238E27FC236}">
                <a16:creationId xmlns:a16="http://schemas.microsoft.com/office/drawing/2014/main" id="{0E30B3E1-E1C2-4086-B0B2-BBE642FCAFB9}"/>
              </a:ext>
            </a:extLst>
          </p:cNvPr>
          <p:cNvSpPr>
            <a:spLocks noGrp="1"/>
          </p:cNvSpPr>
          <p:nvPr>
            <p:ph idx="68" hasCustomPrompt="1"/>
          </p:nvPr>
        </p:nvSpPr>
        <p:spPr>
          <a:xfrm>
            <a:off x="10782301" y="4612995"/>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47" name="Content Placeholder 2">
            <a:extLst>
              <a:ext uri="{FF2B5EF4-FFF2-40B4-BE49-F238E27FC236}">
                <a16:creationId xmlns:a16="http://schemas.microsoft.com/office/drawing/2014/main" id="{C1AB6C99-9CFD-43F0-AF43-642AD9A66A89}"/>
              </a:ext>
            </a:extLst>
          </p:cNvPr>
          <p:cNvSpPr>
            <a:spLocks noGrp="1"/>
          </p:cNvSpPr>
          <p:nvPr>
            <p:ph idx="69" hasCustomPrompt="1"/>
          </p:nvPr>
        </p:nvSpPr>
        <p:spPr>
          <a:xfrm>
            <a:off x="7549701" y="5457618"/>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Subtotal </a:t>
            </a:r>
          </a:p>
        </p:txBody>
      </p:sp>
      <p:sp>
        <p:nvSpPr>
          <p:cNvPr id="48" name="Content Placeholder 2">
            <a:extLst>
              <a:ext uri="{FF2B5EF4-FFF2-40B4-BE49-F238E27FC236}">
                <a16:creationId xmlns:a16="http://schemas.microsoft.com/office/drawing/2014/main" id="{DFD3D715-42C1-4803-A11B-7536C56B7CF2}"/>
              </a:ext>
            </a:extLst>
          </p:cNvPr>
          <p:cNvSpPr>
            <a:spLocks noGrp="1"/>
          </p:cNvSpPr>
          <p:nvPr>
            <p:ph idx="70" hasCustomPrompt="1"/>
          </p:nvPr>
        </p:nvSpPr>
        <p:spPr>
          <a:xfrm>
            <a:off x="10782301" y="5457618"/>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
        <p:nvSpPr>
          <p:cNvPr id="49" name="Content Placeholder 2">
            <a:extLst>
              <a:ext uri="{FF2B5EF4-FFF2-40B4-BE49-F238E27FC236}">
                <a16:creationId xmlns:a16="http://schemas.microsoft.com/office/drawing/2014/main" id="{3AE62F8F-7B21-47DA-B19A-C0020919211A}"/>
              </a:ext>
            </a:extLst>
          </p:cNvPr>
          <p:cNvSpPr>
            <a:spLocks noGrp="1"/>
          </p:cNvSpPr>
          <p:nvPr>
            <p:ph idx="71" hasCustomPrompt="1"/>
          </p:nvPr>
        </p:nvSpPr>
        <p:spPr>
          <a:xfrm>
            <a:off x="7549701" y="5739162"/>
            <a:ext cx="2661100" cy="169277"/>
          </a:xfrm>
          <a:prstGeom prst="rect">
            <a:avLst/>
          </a:prstGeom>
        </p:spPr>
        <p:txBody>
          <a:bodyPr wrap="square" lIns="0" tIns="0" rIns="0" bIns="0" anchor="t" anchorCtr="0">
            <a:spAutoFit/>
          </a:bodyPr>
          <a:lstStyle>
            <a:lvl1pPr marL="0" indent="0">
              <a:lnSpc>
                <a:spcPct val="100000"/>
              </a:lnSpc>
              <a:buNone/>
              <a:defRPr sz="1100" b="1" cap="none" spc="0" baseline="0">
                <a:solidFill>
                  <a:srgbClr val="C00000"/>
                </a:solidFill>
                <a:latin typeface="+mj-lt"/>
              </a:defRPr>
            </a:lvl1pPr>
          </a:lstStyle>
          <a:p>
            <a:pPr lvl="0"/>
            <a:r>
              <a:rPr lang="en-US" dirty="0"/>
              <a:t>Total </a:t>
            </a:r>
          </a:p>
        </p:txBody>
      </p:sp>
      <p:sp>
        <p:nvSpPr>
          <p:cNvPr id="50" name="Content Placeholder 2">
            <a:extLst>
              <a:ext uri="{FF2B5EF4-FFF2-40B4-BE49-F238E27FC236}">
                <a16:creationId xmlns:a16="http://schemas.microsoft.com/office/drawing/2014/main" id="{39ACCDC3-D552-43CA-B3A4-7F5F5E34C5CB}"/>
              </a:ext>
            </a:extLst>
          </p:cNvPr>
          <p:cNvSpPr>
            <a:spLocks noGrp="1"/>
          </p:cNvSpPr>
          <p:nvPr>
            <p:ph idx="72" hasCustomPrompt="1"/>
          </p:nvPr>
        </p:nvSpPr>
        <p:spPr>
          <a:xfrm>
            <a:off x="10782301" y="5739162"/>
            <a:ext cx="842630" cy="169277"/>
          </a:xfrm>
          <a:prstGeom prst="rect">
            <a:avLst/>
          </a:prstGeom>
        </p:spPr>
        <p:txBody>
          <a:bodyPr wrap="square" lIns="0" tIns="0" rIns="0" bIns="0" anchor="t" anchorCtr="0">
            <a:spAutoFit/>
          </a:bodyPr>
          <a:lstStyle>
            <a:lvl1pPr marL="0" indent="0" algn="ctr">
              <a:lnSpc>
                <a:spcPct val="100000"/>
              </a:lnSpc>
              <a:buNone/>
              <a:defRPr sz="1100" b="1" cap="none" spc="0" baseline="0">
                <a:solidFill>
                  <a:srgbClr val="C00000"/>
                </a:solidFill>
                <a:latin typeface="+mj-lt"/>
              </a:defRPr>
            </a:lvl1pPr>
          </a:lstStyle>
          <a:p>
            <a:pPr lvl="0"/>
            <a:r>
              <a:rPr lang="en-US" dirty="0"/>
              <a:t>#</a:t>
            </a:r>
          </a:p>
        </p:txBody>
      </p:sp>
    </p:spTree>
    <p:extLst>
      <p:ext uri="{BB962C8B-B14F-4D97-AF65-F5344CB8AC3E}">
        <p14:creationId xmlns:p14="http://schemas.microsoft.com/office/powerpoint/2010/main" val="35009862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hart - Single Data Copp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Copper</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Copper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copper chart</a:t>
            </a:r>
          </a:p>
        </p:txBody>
      </p:sp>
    </p:spTree>
    <p:extLst>
      <p:ext uri="{BB962C8B-B14F-4D97-AF65-F5344CB8AC3E}">
        <p14:creationId xmlns:p14="http://schemas.microsoft.com/office/powerpoint/2010/main" val="39758656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 Single Data Zinc">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Zinc</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Zinc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zinc chart</a:t>
            </a:r>
          </a:p>
        </p:txBody>
      </p:sp>
    </p:spTree>
    <p:extLst>
      <p:ext uri="{BB962C8B-B14F-4D97-AF65-F5344CB8AC3E}">
        <p14:creationId xmlns:p14="http://schemas.microsoft.com/office/powerpoint/2010/main" val="35542984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hart - Single Data Nickel">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Single Data Chart - Nickel</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3" name="Content Placeholder 2">
            <a:extLst>
              <a:ext uri="{FF2B5EF4-FFF2-40B4-BE49-F238E27FC236}">
                <a16:creationId xmlns:a16="http://schemas.microsoft.com/office/drawing/2014/main" id="{90D8DA9D-1E0E-8843-8FDB-A3543F894714}"/>
              </a:ext>
            </a:extLst>
          </p:cNvPr>
          <p:cNvSpPr>
            <a:spLocks noGrp="1"/>
          </p:cNvSpPr>
          <p:nvPr>
            <p:ph idx="1" hasCustomPrompt="1"/>
          </p:nvPr>
        </p:nvSpPr>
        <p:spPr>
          <a:xfrm>
            <a:off x="761999" y="1545496"/>
            <a:ext cx="4326836" cy="210693"/>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7" name="Content Placeholder 2">
            <a:extLst>
              <a:ext uri="{FF2B5EF4-FFF2-40B4-BE49-F238E27FC236}">
                <a16:creationId xmlns:a16="http://schemas.microsoft.com/office/drawing/2014/main" id="{F5D245C9-6733-B64D-8D61-76317D231E14}"/>
              </a:ext>
            </a:extLst>
          </p:cNvPr>
          <p:cNvSpPr>
            <a:spLocks noGrp="1"/>
          </p:cNvSpPr>
          <p:nvPr>
            <p:ph idx="13" hasCustomPrompt="1"/>
          </p:nvPr>
        </p:nvSpPr>
        <p:spPr>
          <a:xfrm>
            <a:off x="762000" y="1966924"/>
            <a:ext cx="4326834"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sp>
        <p:nvSpPr>
          <p:cNvPr id="18" name="Content Placeholder 2">
            <a:extLst>
              <a:ext uri="{FF2B5EF4-FFF2-40B4-BE49-F238E27FC236}">
                <a16:creationId xmlns:a16="http://schemas.microsoft.com/office/drawing/2014/main" id="{7558F8B8-6DFA-724C-9DCE-D62608C0022B}"/>
              </a:ext>
            </a:extLst>
          </p:cNvPr>
          <p:cNvSpPr>
            <a:spLocks noGrp="1"/>
          </p:cNvSpPr>
          <p:nvPr>
            <p:ph idx="14" hasCustomPrompt="1"/>
          </p:nvPr>
        </p:nvSpPr>
        <p:spPr>
          <a:xfrm>
            <a:off x="761998" y="4037811"/>
            <a:ext cx="4326831" cy="206935"/>
          </a:xfrm>
          <a:prstGeom prst="rect">
            <a:avLst/>
          </a:prstGeom>
        </p:spPr>
        <p:txBody>
          <a:bodyPr wrap="square" lIns="0" tIns="0" rIns="0" bIns="0" anchor="b">
            <a:noAutofit/>
          </a:bodyPr>
          <a:lstStyle>
            <a:lvl1pPr marL="0" indent="0">
              <a:lnSpc>
                <a:spcPct val="100000"/>
              </a:lnSpc>
              <a:buNone/>
              <a:defRPr sz="1500" b="1" cap="none" baseline="0">
                <a:latin typeface="+mj-lt"/>
              </a:defRPr>
            </a:lvl1pPr>
          </a:lstStyle>
          <a:p>
            <a:pPr lvl="0"/>
            <a:r>
              <a:rPr lang="en-US" dirty="0"/>
              <a:t>Bullets Title</a:t>
            </a:r>
          </a:p>
        </p:txBody>
      </p:sp>
      <p:sp>
        <p:nvSpPr>
          <p:cNvPr id="19" name="Content Placeholder 2">
            <a:extLst>
              <a:ext uri="{FF2B5EF4-FFF2-40B4-BE49-F238E27FC236}">
                <a16:creationId xmlns:a16="http://schemas.microsoft.com/office/drawing/2014/main" id="{76F69F6F-DEB0-0148-A095-C6F4C393E462}"/>
              </a:ext>
            </a:extLst>
          </p:cNvPr>
          <p:cNvSpPr>
            <a:spLocks noGrp="1"/>
          </p:cNvSpPr>
          <p:nvPr>
            <p:ph idx="15" hasCustomPrompt="1"/>
          </p:nvPr>
        </p:nvSpPr>
        <p:spPr>
          <a:xfrm>
            <a:off x="761999" y="4450731"/>
            <a:ext cx="4326823" cy="861774"/>
          </a:xfrm>
          <a:prstGeom prst="rect">
            <a:avLst/>
          </a:prstGeom>
        </p:spPr>
        <p:txBody>
          <a:bodyPr wrap="square" lIns="0" tIns="0" rIns="0" bIns="0">
            <a:spAutoFit/>
          </a:bodyPr>
          <a:lstStyle>
            <a:lvl1pPr marL="171450" indent="-171450">
              <a:lnSpc>
                <a:spcPct val="100000"/>
              </a:lnSpc>
              <a:spcBef>
                <a:spcPts val="0"/>
              </a:spcBef>
              <a:spcAft>
                <a:spcPts val="1200"/>
              </a:spcAft>
              <a:buFont typeface="Arial" panose="020B0604020202020204" pitchFamily="34" charset="0"/>
              <a:buChar char="•"/>
              <a:defRPr sz="1200">
                <a:latin typeface="+mn-lt"/>
              </a:defRPr>
            </a:lvl1pPr>
          </a:lstStyle>
          <a:p>
            <a:pPr lvl="0"/>
            <a:r>
              <a:rPr lang="sv-SE" dirty="0"/>
              <a:t>Bullet #1 text</a:t>
            </a:r>
          </a:p>
          <a:p>
            <a:pPr lvl="0"/>
            <a:r>
              <a:rPr lang="sv-SE" dirty="0"/>
              <a:t>Bullet #2 text</a:t>
            </a:r>
          </a:p>
          <a:p>
            <a:pPr lvl="0"/>
            <a:r>
              <a:rPr lang="sv-SE" dirty="0"/>
              <a:t>Bullet #3 text</a:t>
            </a:r>
          </a:p>
        </p:txBody>
      </p:sp>
      <p:cxnSp>
        <p:nvCxnSpPr>
          <p:cNvPr id="20" name="Straight Connector 19">
            <a:extLst>
              <a:ext uri="{FF2B5EF4-FFF2-40B4-BE49-F238E27FC236}">
                <a16:creationId xmlns:a16="http://schemas.microsoft.com/office/drawing/2014/main" id="{2BE26861-EB65-3243-BA9D-95967D26AC42}"/>
              </a:ext>
            </a:extLst>
          </p:cNvPr>
          <p:cNvCxnSpPr/>
          <p:nvPr userDrawn="1"/>
        </p:nvCxnSpPr>
        <p:spPr>
          <a:xfrm>
            <a:off x="5513695" y="1360256"/>
            <a:ext cx="0" cy="510362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1175B82-DAD8-F84B-A523-9A23C6A0F2D6}"/>
              </a:ext>
            </a:extLst>
          </p:cNvPr>
          <p:cNvSpPr>
            <a:spLocks noGrp="1"/>
          </p:cNvSpPr>
          <p:nvPr>
            <p:ph idx="16" hasCustomPrompt="1"/>
          </p:nvPr>
        </p:nvSpPr>
        <p:spPr>
          <a:xfrm>
            <a:off x="6096000" y="1545495"/>
            <a:ext cx="4326836" cy="210693"/>
          </a:xfrm>
          <a:prstGeom prst="rect">
            <a:avLst/>
          </a:prstGeom>
        </p:spPr>
        <p:txBody>
          <a:bodyPr wrap="square" lIns="0" tIns="0" rIns="0" bIns="0" anchor="b">
            <a:noAutofit/>
          </a:bodyPr>
          <a:lstStyle>
            <a:lvl1pPr marL="0" indent="0">
              <a:lnSpc>
                <a:spcPct val="100000"/>
              </a:lnSpc>
              <a:buNone/>
              <a:defRPr sz="1400" b="1" cap="none" baseline="0">
                <a:latin typeface="+mj-lt"/>
              </a:defRPr>
            </a:lvl1pPr>
          </a:lstStyle>
          <a:p>
            <a:pPr lvl="0"/>
            <a:r>
              <a:rPr lang="en-US" dirty="0"/>
              <a:t>Nickel Chart Name</a:t>
            </a:r>
          </a:p>
        </p:txBody>
      </p:sp>
      <p:sp>
        <p:nvSpPr>
          <p:cNvPr id="22" name="Content Placeholder 2">
            <a:extLst>
              <a:ext uri="{FF2B5EF4-FFF2-40B4-BE49-F238E27FC236}">
                <a16:creationId xmlns:a16="http://schemas.microsoft.com/office/drawing/2014/main" id="{F4BC29EC-D3F7-0D4F-8BFA-337EACA9F56B}"/>
              </a:ext>
            </a:extLst>
          </p:cNvPr>
          <p:cNvSpPr>
            <a:spLocks noGrp="1"/>
          </p:cNvSpPr>
          <p:nvPr>
            <p:ph idx="17" hasCustomPrompt="1"/>
          </p:nvPr>
        </p:nvSpPr>
        <p:spPr>
          <a:xfrm>
            <a:off x="6096000" y="1802889"/>
            <a:ext cx="4326836" cy="210693"/>
          </a:xfrm>
          <a:prstGeom prst="rect">
            <a:avLst/>
          </a:prstGeom>
        </p:spPr>
        <p:txBody>
          <a:bodyPr wrap="square" lIns="0" tIns="0" rIns="0" bIns="0" anchor="b">
            <a:noAutofit/>
          </a:bodyPr>
          <a:lstStyle>
            <a:lvl1pPr marL="0" indent="0">
              <a:lnSpc>
                <a:spcPct val="100000"/>
              </a:lnSpc>
              <a:buNone/>
              <a:defRPr sz="1000" b="0" cap="none" baseline="0">
                <a:latin typeface="+mn-lt"/>
              </a:defRPr>
            </a:lvl1pPr>
          </a:lstStyle>
          <a:p>
            <a:pPr lvl="0"/>
            <a:r>
              <a:rPr lang="en-US" dirty="0"/>
              <a:t>Details about nickel chart</a:t>
            </a:r>
          </a:p>
        </p:txBody>
      </p:sp>
    </p:spTree>
    <p:extLst>
      <p:ext uri="{BB962C8B-B14F-4D97-AF65-F5344CB8AC3E}">
        <p14:creationId xmlns:p14="http://schemas.microsoft.com/office/powerpoint/2010/main" val="42268388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hart - Trip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Triple Chart Slide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0" name="Content Placeholder 2">
            <a:extLst>
              <a:ext uri="{FF2B5EF4-FFF2-40B4-BE49-F238E27FC236}">
                <a16:creationId xmlns:a16="http://schemas.microsoft.com/office/drawing/2014/main" id="{91B20C02-3DCB-7B46-949F-D096A622E316}"/>
              </a:ext>
            </a:extLst>
          </p:cNvPr>
          <p:cNvSpPr txBox="1">
            <a:spLocks/>
          </p:cNvSpPr>
          <p:nvPr userDrawn="1"/>
        </p:nvSpPr>
        <p:spPr>
          <a:xfrm>
            <a:off x="849512" y="1434077"/>
            <a:ext cx="2973806" cy="374841"/>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Copper</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2" name="Content Placeholder 2">
            <a:extLst>
              <a:ext uri="{FF2B5EF4-FFF2-40B4-BE49-F238E27FC236}">
                <a16:creationId xmlns:a16="http://schemas.microsoft.com/office/drawing/2014/main" id="{7B5C6C71-4EC2-A842-850B-1DC9F65BE22F}"/>
              </a:ext>
            </a:extLst>
          </p:cNvPr>
          <p:cNvSpPr txBox="1">
            <a:spLocks/>
          </p:cNvSpPr>
          <p:nvPr userDrawn="1"/>
        </p:nvSpPr>
        <p:spPr>
          <a:xfrm>
            <a:off x="4609097" y="1434078"/>
            <a:ext cx="2973806" cy="691496"/>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Zinc</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Content Placeholder 2">
            <a:extLst>
              <a:ext uri="{FF2B5EF4-FFF2-40B4-BE49-F238E27FC236}">
                <a16:creationId xmlns:a16="http://schemas.microsoft.com/office/drawing/2014/main" id="{5A3CCA38-A7BE-2F41-A6F4-18F74C916F3E}"/>
              </a:ext>
            </a:extLst>
          </p:cNvPr>
          <p:cNvSpPr txBox="1">
            <a:spLocks/>
          </p:cNvSpPr>
          <p:nvPr userDrawn="1"/>
        </p:nvSpPr>
        <p:spPr>
          <a:xfrm>
            <a:off x="8368683" y="1435144"/>
            <a:ext cx="2847803" cy="690430"/>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200" b="1" dirty="0">
                <a:solidFill>
                  <a:schemeClr val="tx1"/>
                </a:solidFill>
                <a:latin typeface="Montserrat" pitchFamily="2" charset="77"/>
              </a:rPr>
              <a:t>Nickel</a:t>
            </a:r>
            <a:endParaRPr lang="en-US" sz="1100" dirty="0">
              <a:solidFill>
                <a:schemeClr val="tx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4" name="Text Placeholder 3">
            <a:extLst>
              <a:ext uri="{FF2B5EF4-FFF2-40B4-BE49-F238E27FC236}">
                <a16:creationId xmlns:a16="http://schemas.microsoft.com/office/drawing/2014/main" id="{5EC234CD-091F-6546-91C5-ED20232B454C}"/>
              </a:ext>
            </a:extLst>
          </p:cNvPr>
          <p:cNvSpPr>
            <a:spLocks noGrp="1"/>
          </p:cNvSpPr>
          <p:nvPr>
            <p:ph type="body" sz="quarter" idx="13" hasCustomPrompt="1"/>
          </p:nvPr>
        </p:nvSpPr>
        <p:spPr>
          <a:xfrm>
            <a:off x="1123565" y="1639849"/>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
        <p:nvSpPr>
          <p:cNvPr id="15" name="Text Placeholder 3">
            <a:extLst>
              <a:ext uri="{FF2B5EF4-FFF2-40B4-BE49-F238E27FC236}">
                <a16:creationId xmlns:a16="http://schemas.microsoft.com/office/drawing/2014/main" id="{C3EE1FC0-1EA0-D948-B185-D47C7EF3A933}"/>
              </a:ext>
            </a:extLst>
          </p:cNvPr>
          <p:cNvSpPr>
            <a:spLocks noGrp="1"/>
          </p:cNvSpPr>
          <p:nvPr>
            <p:ph type="body" sz="quarter" idx="14" hasCustomPrompt="1"/>
          </p:nvPr>
        </p:nvSpPr>
        <p:spPr>
          <a:xfrm>
            <a:off x="4883150" y="1639849"/>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
        <p:nvSpPr>
          <p:cNvPr id="16" name="Text Placeholder 3">
            <a:extLst>
              <a:ext uri="{FF2B5EF4-FFF2-40B4-BE49-F238E27FC236}">
                <a16:creationId xmlns:a16="http://schemas.microsoft.com/office/drawing/2014/main" id="{33A5BE9F-1327-6A44-93AA-DC59F6BE77BC}"/>
              </a:ext>
            </a:extLst>
          </p:cNvPr>
          <p:cNvSpPr>
            <a:spLocks noGrp="1"/>
          </p:cNvSpPr>
          <p:nvPr>
            <p:ph type="body" sz="quarter" idx="15" hasCustomPrompt="1"/>
          </p:nvPr>
        </p:nvSpPr>
        <p:spPr>
          <a:xfrm>
            <a:off x="8579734" y="1610757"/>
            <a:ext cx="2425700" cy="338137"/>
          </a:xfrm>
          <a:prstGeom prst="rect">
            <a:avLst/>
          </a:prstGeom>
        </p:spPr>
        <p:txBody>
          <a:bodyPr/>
          <a:lstStyle>
            <a:lvl1pPr marL="0" indent="0" algn="ctr">
              <a:buNone/>
              <a:defRPr sz="1100">
                <a:latin typeface="Open Sans" panose="020B0606030504020204" pitchFamily="34" charset="0"/>
                <a:ea typeface="Open Sans" panose="020B0606030504020204" pitchFamily="34" charset="0"/>
                <a:cs typeface="Open Sans" panose="020B0606030504020204" pitchFamily="34" charset="0"/>
              </a:defRPr>
            </a:lvl1pPr>
            <a:lvl2pPr>
              <a:defRPr sz="1100"/>
            </a:lvl2pPr>
            <a:lvl3pPr>
              <a:defRPr sz="1100"/>
            </a:lvl3pPr>
            <a:lvl4pPr>
              <a:defRPr sz="1100"/>
            </a:lvl4pPr>
            <a:lvl5pPr>
              <a:defRPr sz="1100"/>
            </a:lvl5pPr>
          </a:lstStyle>
          <a:p>
            <a:pPr lvl="0"/>
            <a:r>
              <a:rPr lang="en-US" dirty="0"/>
              <a:t>Insert descriptive text</a:t>
            </a:r>
          </a:p>
        </p:txBody>
      </p:sp>
    </p:spTree>
    <p:extLst>
      <p:ext uri="{BB962C8B-B14F-4D97-AF65-F5344CB8AC3E}">
        <p14:creationId xmlns:p14="http://schemas.microsoft.com/office/powerpoint/2010/main" val="30309340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NI 43-101 Compliance">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7" name="Content Placeholder 2">
            <a:extLst>
              <a:ext uri="{FF2B5EF4-FFF2-40B4-BE49-F238E27FC236}">
                <a16:creationId xmlns:a16="http://schemas.microsoft.com/office/drawing/2014/main" id="{27786B5B-E30B-7344-9864-D8AE9139D446}"/>
              </a:ext>
            </a:extLst>
          </p:cNvPr>
          <p:cNvSpPr txBox="1">
            <a:spLocks/>
          </p:cNvSpPr>
          <p:nvPr userDrawn="1"/>
        </p:nvSpPr>
        <p:spPr>
          <a:xfrm>
            <a:off x="551634" y="1525813"/>
            <a:ext cx="11043214" cy="4614105"/>
          </a:xfrm>
          <a:prstGeom prst="rect">
            <a:avLst/>
          </a:prstGeom>
        </p:spPr>
        <p:txBody>
          <a:bodyPr vert="horz" lIns="91440" tIns="45720" rIns="91440" bIns="45720" rtlCol="0" anchor="t">
            <a:normAutofit fontScale="92500"/>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Unless otherwise indicated, Lundin Mining Corporation (the “Company”) has prepared the technical information in this presentation including Mineral Reserve and Mineral Resource estimates (“Technical Information”) based on information contained in the technical reports and news releases (collectively the “Disclosure Documents”) available under the Company’s profile on SEDAR at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www.sedar.com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Each Disclosure Document was prepared by or under the supervision of a qualified person (“Qualified Person”) as defined in National Instrument 43-101 – Standards of Disclosure for Mineral Projects of the Canadian Securities Administrators (“NI 43-101”). For readers to fully understand the information in this presentation, they should read the technical reports identified below in their entirety, including all qualifications, assumptions and exclusions that relate to the information set out in this presentation which qualifies the Technical Information. Readers are advised that Mineral Resource estimates that are not Mineral Reserves do not have demonstrated economic viability. The Disclosure Documents are each intended to be read as a whole, and sections should not be read or relied upon out of context. The Technical Information is subject to the assumptions and qualifications contained in the Disclosure Documents.</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The Technical Information in this presentation has been prepared in accordance NI 43-101 and has been reviewed and approved by Stephen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Gatley</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BSc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Eng</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C.Eng. Vice President - Technical Services of the Company, a "Qualified Person" under NI 43-101. Mr.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Gatley</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has verified the data disclosed in this presentation and no limitations were imposed on his verification process. </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Mineral Reserve and Mineral Resource estimates are shown on a 100 percent basis for each mine. The Measured and Indicated Mineral Resource estimates are inclusive of those Mineral Resources estimates modified to produce the Mineral Reserve estimates. All estimates are prepared as at June 30, 2018. Estimates for all majority owned operations are prepared by or under the supervision of a Qualified Person as defined in NI 43-101, or have been audited by independent Qualified Persons on behalf of the Company. Unless indicated otherwise in the “Notes on Mineral Resource and Reserve Table” in the Company’s news release on September 6, 2018, Mineral Reserve estimates have been calculated using metal prices of US$2.75/</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copper, US$1.00/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zinc, US$1.00/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lead, US$8.00/</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lb</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nickel, US1,000/oz gold and exchange rates of EUR/US$ 1.25, US$/SEK 7.00 and Chilean Peso/US$ 550.</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Refer to the new release dated September 6, 2018 entitled “Lundin Mining Announces 2018 Mineral Resource and Mineral Reserve Estimates” on the Company’s website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www.lundinmining.com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For further Technical Information on the Company’s material properties, refer to the following technical reports, each of which is available on the Company’s SEDAR profile at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www.sedar.com</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a:t>
            </a:r>
          </a:p>
          <a:p>
            <a:pPr marL="3175" lvl="1" indent="0" defTabSz="457200">
              <a:lnSpc>
                <a:spcPts val="1400"/>
              </a:lnSpc>
              <a:spcBef>
                <a:spcPts val="600"/>
              </a:spcBef>
              <a:spcAft>
                <a:spcPts val="600"/>
              </a:spcAft>
              <a:buClr>
                <a:srgbClr val="084469"/>
              </a:buClr>
              <a:buSzPct val="100000"/>
              <a:buNone/>
              <a:defRPr/>
            </a:pP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Candelaria: technical report entitled Technical Report for the Candelaria Copper Mining Complex, Atacama Region, Region III, Chile dated November 28, 2018. </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Candelaria: technical report entitled Technical Report for the Candelaria Copper Mining Complex, Atacama Region, Region III, Chile dated November 30, 2017. </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Neves-</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Corvo</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technical report entitled NI 43-101 Technical Report for the Neves-</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Corvo</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Mine, Portugal dated June 23, 2017.</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Zinkgruvan</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technical report entitled NI 43-101 Technical Report for the </a:t>
            </a:r>
            <a:r>
              <a:rPr lang="en-US" sz="1000" dirty="0" err="1">
                <a:solidFill>
                  <a:srgbClr val="1F2221"/>
                </a:solidFill>
                <a:latin typeface="Open Sans" panose="020B0606030504020204" pitchFamily="34" charset="0"/>
                <a:ea typeface="Open Sans" panose="020B0606030504020204" pitchFamily="34" charset="0"/>
                <a:cs typeface="Open Sans" panose="020B0606030504020204" pitchFamily="34" charset="0"/>
              </a:rPr>
              <a:t>Zinkgruvan</a:t>
            </a: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 Mine, Central Sweden dated November 30, 2017.</a:t>
            </a:r>
            <a:b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br>
            <a:r>
              <a:rPr lang="en-US" sz="1000" dirty="0">
                <a:solidFill>
                  <a:srgbClr val="1F2221"/>
                </a:solidFill>
                <a:latin typeface="Open Sans" panose="020B0606030504020204" pitchFamily="34" charset="0"/>
                <a:ea typeface="Open Sans" panose="020B0606030504020204" pitchFamily="34" charset="0"/>
                <a:cs typeface="Open Sans" panose="020B0606030504020204" pitchFamily="34" charset="0"/>
              </a:rPr>
              <a:t>Eagle Mine: technical report entitled Technical Report on the Eagle Mine, Michigan, U.S.A. dated April 26, 2017.</a:t>
            </a:r>
          </a:p>
        </p:txBody>
      </p:sp>
      <p:sp>
        <p:nvSpPr>
          <p:cNvPr id="8" name="TextBox 7">
            <a:extLst>
              <a:ext uri="{FF2B5EF4-FFF2-40B4-BE49-F238E27FC236}">
                <a16:creationId xmlns:a16="http://schemas.microsoft.com/office/drawing/2014/main" id="{94BBA155-42D2-6540-8147-78079A7A1941}"/>
              </a:ext>
            </a:extLst>
          </p:cNvPr>
          <p:cNvSpPr txBox="1"/>
          <p:nvPr userDrawn="1"/>
        </p:nvSpPr>
        <p:spPr>
          <a:xfrm>
            <a:off x="501094" y="433040"/>
            <a:ext cx="9291491" cy="492443"/>
          </a:xfrm>
          <a:prstGeom prst="rect">
            <a:avLst/>
          </a:prstGeom>
          <a:noFill/>
          <a:ln>
            <a:noFill/>
          </a:ln>
        </p:spPr>
        <p:txBody>
          <a:bodyPr wrap="square" rtlCol="0">
            <a:spAutoFit/>
          </a:bodyPr>
          <a:lstStyle/>
          <a:p>
            <a:r>
              <a:rPr lang="en-US" sz="2600" b="1" spc="50" dirty="0">
                <a:latin typeface="Montserrat" pitchFamily="2" charset="77"/>
              </a:rPr>
              <a:t>NI 43-101 Compliance</a:t>
            </a:r>
          </a:p>
        </p:txBody>
      </p:sp>
    </p:spTree>
    <p:extLst>
      <p:ext uri="{BB962C8B-B14F-4D97-AF65-F5344CB8AC3E}">
        <p14:creationId xmlns:p14="http://schemas.microsoft.com/office/powerpoint/2010/main" val="141598720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End Slide">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5076AD64-AD72-4993-AD31-8F02A3751A54}"/>
              </a:ext>
            </a:extLst>
          </p:cNvPr>
          <p:cNvSpPr txBox="1">
            <a:spLocks/>
          </p:cNvSpPr>
          <p:nvPr userDrawn="1"/>
        </p:nvSpPr>
        <p:spPr>
          <a:xfrm>
            <a:off x="3202940" y="4025959"/>
            <a:ext cx="5786120" cy="37056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100" dirty="0">
                <a:solidFill>
                  <a:srgbClr val="1F2221"/>
                </a:solidFill>
                <a:latin typeface="Montserrat" pitchFamily="2" charset="77"/>
              </a:rPr>
              <a:t>TSX: LUN	Nasdaq Stockholm: LUMI </a:t>
            </a:r>
          </a:p>
        </p:txBody>
      </p:sp>
      <p:pic>
        <p:nvPicPr>
          <p:cNvPr id="8" name="Picture 7">
            <a:extLst>
              <a:ext uri="{FF2B5EF4-FFF2-40B4-BE49-F238E27FC236}">
                <a16:creationId xmlns:a16="http://schemas.microsoft.com/office/drawing/2014/main" id="{992B178A-6237-47B1-9AE1-6122D958981E}"/>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4373426" y="2793513"/>
            <a:ext cx="3445147" cy="488062"/>
          </a:xfrm>
          <a:prstGeom prst="rect">
            <a:avLst/>
          </a:prstGeom>
        </p:spPr>
      </p:pic>
      <p:sp>
        <p:nvSpPr>
          <p:cNvPr id="10" name="Content Placeholder 2">
            <a:extLst>
              <a:ext uri="{FF2B5EF4-FFF2-40B4-BE49-F238E27FC236}">
                <a16:creationId xmlns:a16="http://schemas.microsoft.com/office/drawing/2014/main" id="{217C3B72-CFAB-4C14-BA55-2079FC29B55F}"/>
              </a:ext>
            </a:extLst>
          </p:cNvPr>
          <p:cNvSpPr txBox="1">
            <a:spLocks/>
          </p:cNvSpPr>
          <p:nvPr userDrawn="1"/>
        </p:nvSpPr>
        <p:spPr>
          <a:xfrm>
            <a:off x="3202940" y="3338061"/>
            <a:ext cx="5786120" cy="370567"/>
          </a:xfrm>
          <a:prstGeom prst="rect">
            <a:avLst/>
          </a:prstGeom>
        </p:spPr>
        <p:txBody>
          <a:bodyPr vert="horz" lIns="91440" tIns="45720" rIns="91440" bIns="45720" rtlCol="0" anchor="t">
            <a:normAutofit/>
          </a:bodyPr>
          <a:lstStyle>
            <a:lvl1pPr marL="0" indent="0" algn="l" defTabSz="914400" rtl="0" eaLnBrk="1" latinLnBrk="0" hangingPunct="1">
              <a:lnSpc>
                <a:spcPct val="90000"/>
              </a:lnSpc>
              <a:spcBef>
                <a:spcPts val="1000"/>
              </a:spcBef>
              <a:buFont typeface="Arial" panose="020B0604020202020204" pitchFamily="34" charset="0"/>
              <a:buNone/>
              <a:defRPr sz="1800" kern="1200">
                <a:solidFill>
                  <a:srgbClr val="084469"/>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Calibri" panose="020F0502020204030204" pitchFamily="34" charset="0"/>
              <a:buChar char="-"/>
              <a:defRPr sz="1800" kern="1200">
                <a:solidFill>
                  <a:srgbClr val="084469"/>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175" lvl="1" indent="0" algn="ctr" defTabSz="457200">
              <a:lnSpc>
                <a:spcPts val="1500"/>
              </a:lnSpc>
              <a:spcBef>
                <a:spcPts val="600"/>
              </a:spcBef>
              <a:spcAft>
                <a:spcPts val="600"/>
              </a:spcAft>
              <a:buClr>
                <a:srgbClr val="084469"/>
              </a:buClr>
              <a:buSzPct val="100000"/>
              <a:buNone/>
              <a:defRPr/>
            </a:pPr>
            <a:r>
              <a:rPr lang="en-US" sz="1100" dirty="0" err="1">
                <a:solidFill>
                  <a:srgbClr val="1F2221"/>
                </a:solidFill>
                <a:latin typeface="Montserrat" pitchFamily="2" charset="77"/>
              </a:rPr>
              <a:t>lundinmining.com</a:t>
            </a:r>
            <a:endParaRPr lang="en-US" sz="1100" dirty="0">
              <a:solidFill>
                <a:srgbClr val="1F2221"/>
              </a:solidFill>
              <a:latin typeface="Montserrat" pitchFamily="2" charset="77"/>
            </a:endParaRPr>
          </a:p>
        </p:txBody>
      </p:sp>
      <p:sp>
        <p:nvSpPr>
          <p:cNvPr id="17" name="Content Placeholder 2">
            <a:extLst>
              <a:ext uri="{FF2B5EF4-FFF2-40B4-BE49-F238E27FC236}">
                <a16:creationId xmlns:a16="http://schemas.microsoft.com/office/drawing/2014/main" id="{960603F5-7A13-4F38-A488-D77A3480B25D}"/>
              </a:ext>
            </a:extLst>
          </p:cNvPr>
          <p:cNvSpPr>
            <a:spLocks noGrp="1"/>
          </p:cNvSpPr>
          <p:nvPr>
            <p:ph idx="1" hasCustomPrompt="1"/>
          </p:nvPr>
        </p:nvSpPr>
        <p:spPr>
          <a:xfrm>
            <a:off x="2958613" y="5858172"/>
            <a:ext cx="6274771" cy="153888"/>
          </a:xfrm>
          <a:prstGeom prst="rect">
            <a:avLst/>
          </a:prstGeom>
        </p:spPr>
        <p:txBody>
          <a:bodyPr wrap="square" lIns="0" tIns="0" rIns="0" bIns="0" anchor="ctr">
            <a:noAutofit/>
          </a:bodyPr>
          <a:lstStyle>
            <a:lvl1pPr marL="0" indent="0" algn="ctr">
              <a:lnSpc>
                <a:spcPct val="100000"/>
              </a:lnSpc>
              <a:spcBef>
                <a:spcPts val="0"/>
              </a:spcBef>
              <a:buNone/>
              <a:defRPr sz="1000" b="0" cap="none" baseline="0">
                <a:latin typeface="+mj-lt"/>
              </a:defRPr>
            </a:lvl1pPr>
          </a:lstStyle>
          <a:p>
            <a:pPr lvl="0"/>
            <a:r>
              <a:rPr lang="en-US" dirty="0"/>
              <a:t>Department/Site Name</a:t>
            </a:r>
          </a:p>
        </p:txBody>
      </p:sp>
      <p:sp>
        <p:nvSpPr>
          <p:cNvPr id="18" name="Content Placeholder 2">
            <a:extLst>
              <a:ext uri="{FF2B5EF4-FFF2-40B4-BE49-F238E27FC236}">
                <a16:creationId xmlns:a16="http://schemas.microsoft.com/office/drawing/2014/main" id="{ACF85E9C-74D7-44EA-BF23-8F6A7D0334D7}"/>
              </a:ext>
            </a:extLst>
          </p:cNvPr>
          <p:cNvSpPr>
            <a:spLocks noGrp="1"/>
          </p:cNvSpPr>
          <p:nvPr>
            <p:ph idx="13" hasCustomPrompt="1"/>
          </p:nvPr>
        </p:nvSpPr>
        <p:spPr>
          <a:xfrm>
            <a:off x="2958613" y="6090599"/>
            <a:ext cx="6274771" cy="153888"/>
          </a:xfrm>
          <a:prstGeom prst="rect">
            <a:avLst/>
          </a:prstGeom>
        </p:spPr>
        <p:txBody>
          <a:bodyPr wrap="square" lIns="0" tIns="0" rIns="0" bIns="0" anchor="ctr">
            <a:noAutofit/>
          </a:bodyPr>
          <a:lstStyle>
            <a:lvl1pPr marL="0" indent="0" algn="ctr">
              <a:lnSpc>
                <a:spcPct val="100000"/>
              </a:lnSpc>
              <a:spcBef>
                <a:spcPts val="0"/>
              </a:spcBef>
              <a:buNone/>
              <a:defRPr sz="1000" b="0" cap="none" baseline="0">
                <a:latin typeface="+mj-lt"/>
              </a:defRPr>
            </a:lvl1pPr>
          </a:lstStyle>
          <a:p>
            <a:pPr lvl="0"/>
            <a:r>
              <a:rPr lang="en-US" dirty="0"/>
              <a:t>Employee Name|    employeeemail@lundinmining.com     |    Employee Phone #</a:t>
            </a:r>
          </a:p>
        </p:txBody>
      </p:sp>
    </p:spTree>
    <p:extLst>
      <p:ext uri="{BB962C8B-B14F-4D97-AF65-F5344CB8AC3E}">
        <p14:creationId xmlns:p14="http://schemas.microsoft.com/office/powerpoint/2010/main" val="348608614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Notes Slide">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Tree>
    <p:extLst>
      <p:ext uri="{BB962C8B-B14F-4D97-AF65-F5344CB8AC3E}">
        <p14:creationId xmlns:p14="http://schemas.microsoft.com/office/powerpoint/2010/main" val="403174687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5600F4C-78C4-4955-A433-3200C3EF5E55}"/>
              </a:ext>
            </a:extLst>
          </p:cNvPr>
          <p:cNvCxnSpPr>
            <a:cxnSpLocks/>
          </p:cNvCxnSpPr>
          <p:nvPr userDrawn="1"/>
        </p:nvCxnSpPr>
        <p:spPr>
          <a:xfrm>
            <a:off x="516593" y="3262747"/>
            <a:ext cx="0" cy="73231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8B5C19E1-69DD-45FF-831E-0E6CF2C131BB}"/>
              </a:ext>
            </a:extLst>
          </p:cNvPr>
          <p:cNvCxnSpPr>
            <a:cxnSpLocks/>
          </p:cNvCxnSpPr>
          <p:nvPr userDrawn="1"/>
        </p:nvCxnSpPr>
        <p:spPr>
          <a:xfrm>
            <a:off x="1115308" y="1001486"/>
            <a:ext cx="0" cy="5856514"/>
          </a:xfrm>
          <a:prstGeom prst="line">
            <a:avLst/>
          </a:prstGeom>
          <a:ln w="635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C152B9F9-9FAA-4B20-90B1-FAE85430B67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2096"/>
            <a:ext cx="3523226" cy="750486"/>
          </a:xfrm>
          <a:prstGeom prst="rect">
            <a:avLst/>
          </a:prstGeom>
        </p:spPr>
      </p:pic>
    </p:spTree>
    <p:extLst>
      <p:ext uri="{BB962C8B-B14F-4D97-AF65-F5344CB8AC3E}">
        <p14:creationId xmlns:p14="http://schemas.microsoft.com/office/powerpoint/2010/main" val="169817013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9994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autionary Statements">
    <p:spTree>
      <p:nvGrpSpPr>
        <p:cNvPr id="1" name=""/>
        <p:cNvGrpSpPr/>
        <p:nvPr/>
      </p:nvGrpSpPr>
      <p:grpSpPr>
        <a:xfrm>
          <a:off x="0" y="0"/>
          <a:ext cx="0" cy="0"/>
          <a:chOff x="0" y="0"/>
          <a:chExt cx="0" cy="0"/>
        </a:xfrm>
      </p:grpSpPr>
      <p:sp>
        <p:nvSpPr>
          <p:cNvPr id="10" name="Rectangle 3">
            <a:extLst>
              <a:ext uri="{FF2B5EF4-FFF2-40B4-BE49-F238E27FC236}">
                <a16:creationId xmlns:a16="http://schemas.microsoft.com/office/drawing/2014/main" id="{848AC889-FD10-A64B-9475-CE4C9342A3FF}"/>
              </a:ext>
            </a:extLst>
          </p:cNvPr>
          <p:cNvSpPr txBox="1">
            <a:spLocks noChangeArrowheads="1"/>
          </p:cNvSpPr>
          <p:nvPr userDrawn="1"/>
        </p:nvSpPr>
        <p:spPr>
          <a:xfrm>
            <a:off x="501095" y="1390554"/>
            <a:ext cx="11276775" cy="4308498"/>
          </a:xfrm>
          <a:prstGeom prst="rect">
            <a:avLst/>
          </a:prstGeom>
        </p:spPr>
        <p:txBody>
          <a:bodyPr vert="horz" lIns="97663" tIns="48832" rIns="97663" bIns="48832" rtlCol="0">
            <a:noAutofit/>
          </a:bodyPr>
          <a:lstStyle/>
          <a:p>
            <a:pPr defTabSz="976671">
              <a:lnSpc>
                <a:spcPts val="1400"/>
              </a:lnSpc>
              <a:spcAft>
                <a:spcPts val="600"/>
              </a:spcAft>
              <a:buClr>
                <a:schemeClr val="bg2"/>
              </a:buClr>
              <a:defRPr/>
            </a:pPr>
            <a:r>
              <a:rPr lang="en-GB" sz="1050" dirty="0">
                <a:solidFill>
                  <a:srgbClr val="1F2221"/>
                </a:solidFill>
                <a:latin typeface="Montserrat Medium" pitchFamily="2" charset="77"/>
                <a:ea typeface="Open Sans" panose="020B0606030504020204" pitchFamily="34" charset="0"/>
                <a:cs typeface="Open Sans" panose="020B0606030504020204" pitchFamily="34" charset="0"/>
              </a:rPr>
              <a:t>CAUTION REGARDING FORWARD-LOOKING INFORMATION AND NON-GAAP PERFORMANCE MEASURES</a:t>
            </a:r>
          </a:p>
          <a:p>
            <a:pPr>
              <a:lnSpc>
                <a:spcPts val="1300"/>
              </a:lnSpc>
              <a:spcAft>
                <a:spcPts val="600"/>
              </a:spcAft>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All statements, other than statements of historical fact, made and information contained or incorporated by reference in or made in giving this presentation and responses to questions is "forward-looking information" within the meaning of applicable Canadian securities legislation. Such forward-looking statements are based on expectations, estimates, forecasts and projections as well as beliefs and assumptions made by management, as of the date of this presentation. Forward-looking statements include but are not limited to the Company’s guidance and outlook on estimated annual metal production, cash costs, exploration expenditures, and capital expenditures; updates on the Company’s various projects including but not limited the Neves-Corvo Zinc Expansion Project (ZEP) and the Eagle East project, the Candelaria underground expansion and mill optimization projects; Mineral Resource and Mineral Reserve estimates; exploration. Forward-looking statements may be identified by terminology such as, without limitation, “anticipate”, “assumption”, “believe”, “budget”, “compelling”,  “development”, “estimate”, “exploration”, “expectation”, “forward”, “flexibility”, “focus”, “forecast”, “future”, “growth”, “guidance”, “initiative”, “intend”, “on track”, “opportunities”, “optimization”, “outlook”, “plan”, “positioned”, “possibility”, “potential”, “priority”, “probable”, “program”, “progressing”, “project”, “pursuing”, “ramp-up”, “risk”, “schedule”, “target”, “trend”, and “upside”, similar such words and phrases or statements that certain actions, events or results may, can, could, would, should, might, indicates, or will be taken, and any similar subject to known and unknown risks, uncertainties and contingencies.  Such risks, uncertainties and contingencies could cause assumptions, estimates and expectations to be incorrect and expressions.  Forward-looking statements are necessarily based upon a number of estimates, assumptions and expectations that, while considered reasonable by the Company as of the date of such statements, are inherently actual results to differ materially from those projected in the forward-looking statement and, as such, there can be no assurance that forward-looking statements will prove to be accurate, as actual results and future events could differ materially from those anticipated in such statements.  These risks, uncertainties and contingencies include, without limitation, estimates of future production, and operating, cash and all-in sustaining costs; metal and commodity price fluctuations; foreign currency fluctuations; risks associated with mining operations including but not limited to environmental hazards, industrial accidents, ground control problems and flooding; geological risks including, but not limited to, unusual or unexpected geological formations and events (including but not limited to rock slides and falls of ground), estimation and modelling of grade, tonnes, metallurgy, continuity of mineral deposits, dilution and Mineral Resource and Mineral Reserve estimates, and actual ore mined and/or metal recoveries varying from such estimates; mine plans including but not limited to mine life or life-of-mine (or LOM) estimates; the possibility that future exploration, development or mining results will not be consistent with expectations; the potential for and effects of labour disputes, shortages, community or other civil protests or demonstrations, or other unanticipated difficulties with or interruptions  to operations; potential for unexpected costs and expenses including, without limitation, for mine closure and reclamation at current and historical operations; uncertain political and economic environments; changes in laws or policies, foreign taxation, delays or the inability to obtain and/or maintain necessary governmental approvals and/or permits; regulatory investigations, enforcement, sanctions and/or related or other litigation including but not limited to securities class action litigation and other risks and uncertainties, including but not limited the “Risks and Uncertainties” section of the Company’s most recently filed Annual Information Form and in the “Managing Risks” section of the Company’s full-year 2018 Management's Discussion and Analysis. The Company disclaims any intention or obligation to update or revise any forward‐looking statements or to explain any material difference between subsequent actual events and such forward‐ looking statements, except to the extent required by applicable law. </a:t>
            </a:r>
          </a:p>
          <a:p>
            <a:pPr>
              <a:lnSpc>
                <a:spcPts val="1300"/>
              </a:lnSpc>
              <a:spcAft>
                <a:spcPts val="600"/>
              </a:spcAft>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This presentation contains certain financial measures such as net cash, net debt, operating cash flow per share and cash costs which have no standardized meaning within generally accepted accounting principles under IFRS and therefore amounts presented may not be comparable to similar data presented by other mining companies. This data is intended to provide additional information and should not be considered in isolation or as a substitute for measures or performance prepared in accordance with IFRS.</a:t>
            </a:r>
          </a:p>
          <a:p>
            <a:pPr>
              <a:lnSpc>
                <a:spcPts val="1300"/>
              </a:lnSpc>
            </a:pPr>
            <a:r>
              <a:rPr lang="en-US" sz="850" dirty="0">
                <a:solidFill>
                  <a:srgbClr val="1F2221"/>
                </a:solidFill>
                <a:latin typeface="Open Sans" panose="020B0606030504020204" pitchFamily="34" charset="0"/>
                <a:ea typeface="Open Sans" panose="020B0606030504020204" pitchFamily="34" charset="0"/>
                <a:cs typeface="Open Sans" panose="020B0606030504020204" pitchFamily="34" charset="0"/>
              </a:rPr>
              <a:t>Note:  All dollar amounts are in US dollars unless otherwise denoted.</a:t>
            </a:r>
            <a:endParaRPr lang="en-US" sz="850" dirty="0">
              <a:solidFill>
                <a:srgbClr val="1F2221"/>
              </a:solidFill>
              <a:highlight>
                <a:srgbClr val="FFFF00"/>
              </a:highlight>
              <a:latin typeface="Open Sans" panose="020B0606030504020204" pitchFamily="34" charset="0"/>
              <a:ea typeface="Open Sans" panose="020B0606030504020204" pitchFamily="34" charset="0"/>
              <a:cs typeface="Open Sans" panose="020B0606030504020204" pitchFamily="34" charset="0"/>
            </a:endParaRPr>
          </a:p>
          <a:p>
            <a:pPr>
              <a:lnSpc>
                <a:spcPts val="1400"/>
              </a:lnSpc>
            </a:pPr>
            <a:endParaRPr lang="en-US" sz="1050" dirty="0">
              <a:solidFill>
                <a:srgbClr val="1F2221"/>
              </a:solidFill>
              <a:highlight>
                <a:srgbClr val="FFFF00"/>
              </a:highlight>
              <a:latin typeface="Open Sans" panose="020B0606030504020204" pitchFamily="34" charset="0"/>
              <a:ea typeface="Open Sans" panose="020B0606030504020204" pitchFamily="34" charset="0"/>
              <a:cs typeface="Open Sans" panose="020B0606030504020204" pitchFamily="34" charset="0"/>
            </a:endParaRPr>
          </a:p>
        </p:txBody>
      </p:sp>
      <p:sp>
        <p:nvSpPr>
          <p:cNvPr id="15" name="TextBox 14">
            <a:extLst>
              <a:ext uri="{FF2B5EF4-FFF2-40B4-BE49-F238E27FC236}">
                <a16:creationId xmlns:a16="http://schemas.microsoft.com/office/drawing/2014/main" id="{F142FA47-C5FA-F64F-B45C-AB0BB8127A6A}"/>
              </a:ext>
            </a:extLst>
          </p:cNvPr>
          <p:cNvSpPr txBox="1"/>
          <p:nvPr userDrawn="1"/>
        </p:nvSpPr>
        <p:spPr>
          <a:xfrm>
            <a:off x="501095" y="433040"/>
            <a:ext cx="6346272" cy="492443"/>
          </a:xfrm>
          <a:prstGeom prst="rect">
            <a:avLst/>
          </a:prstGeom>
          <a:noFill/>
          <a:ln>
            <a:noFill/>
          </a:ln>
        </p:spPr>
        <p:txBody>
          <a:bodyPr wrap="square" rtlCol="0">
            <a:spAutoFit/>
          </a:bodyPr>
          <a:lstStyle/>
          <a:p>
            <a:r>
              <a:rPr lang="en-US" sz="2600" b="1" spc="50" dirty="0">
                <a:latin typeface="Montserrat" pitchFamily="2" charset="77"/>
              </a:rPr>
              <a:t>Cautionary Statements</a:t>
            </a:r>
            <a:endParaRPr lang="en-US" sz="2600" spc="50" dirty="0">
              <a:latin typeface="Montserrat Medium" pitchFamily="2" charset="77"/>
            </a:endParaRPr>
          </a:p>
        </p:txBody>
      </p:sp>
      <p:cxnSp>
        <p:nvCxnSpPr>
          <p:cNvPr id="16" name="Straight Connector 15">
            <a:extLst>
              <a:ext uri="{FF2B5EF4-FFF2-40B4-BE49-F238E27FC236}">
                <a16:creationId xmlns:a16="http://schemas.microsoft.com/office/drawing/2014/main" id="{13DF4DEF-3202-6E49-807B-6A6076F2CF9F}"/>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D1D66C4D-1FB2-8C4E-8A80-61CF6921F459}"/>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Tree>
    <p:extLst>
      <p:ext uri="{BB962C8B-B14F-4D97-AF65-F5344CB8AC3E}">
        <p14:creationId xmlns:p14="http://schemas.microsoft.com/office/powerpoint/2010/main" val="135367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Participants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Participants Slide Title</a:t>
            </a:r>
          </a:p>
        </p:txBody>
      </p:sp>
      <p:sp>
        <p:nvSpPr>
          <p:cNvPr id="3" name="Content Placeholder 2">
            <a:extLst>
              <a:ext uri="{FF2B5EF4-FFF2-40B4-BE49-F238E27FC236}">
                <a16:creationId xmlns:a16="http://schemas.microsoft.com/office/drawing/2014/main" id="{0F4B9754-BCD8-CB4B-ADE8-5DDBCBF185BB}"/>
              </a:ext>
            </a:extLst>
          </p:cNvPr>
          <p:cNvSpPr>
            <a:spLocks noGrp="1"/>
          </p:cNvSpPr>
          <p:nvPr>
            <p:ph idx="1" hasCustomPrompt="1"/>
          </p:nvPr>
        </p:nvSpPr>
        <p:spPr>
          <a:xfrm>
            <a:off x="1622761" y="3013813"/>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2" name="Content Placeholder 2">
            <a:extLst>
              <a:ext uri="{FF2B5EF4-FFF2-40B4-BE49-F238E27FC236}">
                <a16:creationId xmlns:a16="http://schemas.microsoft.com/office/drawing/2014/main" id="{93560F44-6696-41AD-8795-FFA7C38416C8}"/>
              </a:ext>
            </a:extLst>
          </p:cNvPr>
          <p:cNvSpPr>
            <a:spLocks noGrp="1"/>
          </p:cNvSpPr>
          <p:nvPr>
            <p:ph idx="13" hasCustomPrompt="1"/>
          </p:nvPr>
        </p:nvSpPr>
        <p:spPr>
          <a:xfrm>
            <a:off x="1622761" y="3235269"/>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5629017" y="6265921"/>
            <a:ext cx="6003543" cy="117725"/>
          </a:xfrm>
          <a:prstGeom prst="rect">
            <a:avLst/>
          </a:prstGeom>
        </p:spPr>
        <p:txBody>
          <a:bodyPr wrap="square" lIns="0" tIns="0" rIns="0" bIns="0">
            <a:noAutofit/>
          </a:bodyPr>
          <a:lstStyle>
            <a:lvl1pPr marL="0" indent="0">
              <a:lnSpc>
                <a:spcPct val="100000"/>
              </a:lnSpc>
              <a:buNone/>
              <a:defRPr sz="800">
                <a:latin typeface="+mn-lt"/>
              </a:defRPr>
            </a:lvl1pPr>
          </a:lstStyle>
          <a:p>
            <a:pPr lvl="0"/>
            <a:r>
              <a:rPr lang="en-US"/>
              <a:t>Insert source name</a:t>
            </a:r>
            <a:endParaRPr lang="en-US" dirty="0"/>
          </a:p>
        </p:txBody>
      </p:sp>
      <p:sp>
        <p:nvSpPr>
          <p:cNvPr id="19" name="Content Placeholder 2">
            <a:extLst>
              <a:ext uri="{FF2B5EF4-FFF2-40B4-BE49-F238E27FC236}">
                <a16:creationId xmlns:a16="http://schemas.microsoft.com/office/drawing/2014/main" id="{37BEFE3A-DDCB-4101-B2CE-5F0D5DBB480B}"/>
              </a:ext>
            </a:extLst>
          </p:cNvPr>
          <p:cNvSpPr>
            <a:spLocks noGrp="1"/>
          </p:cNvSpPr>
          <p:nvPr>
            <p:ph idx="15" hasCustomPrompt="1"/>
          </p:nvPr>
        </p:nvSpPr>
        <p:spPr>
          <a:xfrm>
            <a:off x="1622761" y="3777650"/>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sp>
        <p:nvSpPr>
          <p:cNvPr id="20" name="Content Placeholder 2">
            <a:extLst>
              <a:ext uri="{FF2B5EF4-FFF2-40B4-BE49-F238E27FC236}">
                <a16:creationId xmlns:a16="http://schemas.microsoft.com/office/drawing/2014/main" id="{5441FBA9-3D7F-40BB-BEE4-8CF3365493C8}"/>
              </a:ext>
            </a:extLst>
          </p:cNvPr>
          <p:cNvSpPr>
            <a:spLocks noGrp="1"/>
          </p:cNvSpPr>
          <p:nvPr>
            <p:ph idx="16" hasCustomPrompt="1"/>
          </p:nvPr>
        </p:nvSpPr>
        <p:spPr>
          <a:xfrm>
            <a:off x="1622761" y="3999106"/>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21" name="Content Placeholder 2">
            <a:extLst>
              <a:ext uri="{FF2B5EF4-FFF2-40B4-BE49-F238E27FC236}">
                <a16:creationId xmlns:a16="http://schemas.microsoft.com/office/drawing/2014/main" id="{14F09E64-FB5F-43E4-A782-003FC67754C8}"/>
              </a:ext>
            </a:extLst>
          </p:cNvPr>
          <p:cNvSpPr>
            <a:spLocks noGrp="1"/>
          </p:cNvSpPr>
          <p:nvPr>
            <p:ph idx="17" hasCustomPrompt="1"/>
          </p:nvPr>
        </p:nvSpPr>
        <p:spPr>
          <a:xfrm>
            <a:off x="1622761" y="4551449"/>
            <a:ext cx="2887971" cy="215444"/>
          </a:xfrm>
          <a:prstGeom prst="rect">
            <a:avLst/>
          </a:prstGeom>
        </p:spPr>
        <p:txBody>
          <a:bodyPr wrap="square" lIns="0" tIns="0" rIns="0" bIns="0">
            <a:noAutofit/>
          </a:bodyPr>
          <a:lstStyle>
            <a:lvl1pPr marL="0" indent="0">
              <a:lnSpc>
                <a:spcPct val="100000"/>
              </a:lnSpc>
              <a:buNone/>
              <a:defRPr sz="1400" b="1" cap="none" baseline="0">
                <a:latin typeface="+mj-lt"/>
              </a:defRPr>
            </a:lvl1pPr>
          </a:lstStyle>
          <a:p>
            <a:pPr lvl="0"/>
            <a:r>
              <a:rPr lang="en-US" dirty="0"/>
              <a:t>Employee Name</a:t>
            </a:r>
          </a:p>
        </p:txBody>
      </p:sp>
      <p:sp>
        <p:nvSpPr>
          <p:cNvPr id="22" name="Content Placeholder 2">
            <a:extLst>
              <a:ext uri="{FF2B5EF4-FFF2-40B4-BE49-F238E27FC236}">
                <a16:creationId xmlns:a16="http://schemas.microsoft.com/office/drawing/2014/main" id="{669D9CD2-C93A-4B12-94B5-82BC78BA8D09}"/>
              </a:ext>
            </a:extLst>
          </p:cNvPr>
          <p:cNvSpPr>
            <a:spLocks noGrp="1"/>
          </p:cNvSpPr>
          <p:nvPr>
            <p:ph idx="18" hasCustomPrompt="1"/>
          </p:nvPr>
        </p:nvSpPr>
        <p:spPr>
          <a:xfrm>
            <a:off x="1622761" y="4772905"/>
            <a:ext cx="2887971" cy="215444"/>
          </a:xfrm>
          <a:prstGeom prst="rect">
            <a:avLst/>
          </a:prstGeom>
        </p:spPr>
        <p:txBody>
          <a:bodyPr wrap="square" lIns="0" tIns="0" rIns="0" bIns="0">
            <a:noAutofit/>
          </a:bodyPr>
          <a:lstStyle>
            <a:lvl1pPr marL="0" indent="0">
              <a:lnSpc>
                <a:spcPct val="100000"/>
              </a:lnSpc>
              <a:buNone/>
              <a:defRPr sz="1400">
                <a:latin typeface="+mj-lt"/>
              </a:defRPr>
            </a:lvl1pPr>
          </a:lstStyle>
          <a:p>
            <a:pPr lvl="0"/>
            <a:r>
              <a:rPr lang="en-US" dirty="0"/>
              <a:t>Employee Title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5629017" y="1674114"/>
            <a:ext cx="6003543" cy="4459837"/>
          </a:xfrm>
          <a:prstGeom prst="rect">
            <a:avLst/>
          </a:prstGeom>
          <a:solidFill>
            <a:schemeClr val="bg2"/>
          </a:solidFill>
        </p:spPr>
        <p:txBody>
          <a:bodyPr anchor="ctr">
            <a:noAutofit/>
          </a:bodyPr>
          <a:lstStyle>
            <a:lvl1pPr marL="0" indent="0" algn="ctr">
              <a:buNone/>
              <a:defRPr sz="2000">
                <a:latin typeface="+mj-lt"/>
              </a:defRPr>
            </a:lvl1pPr>
          </a:lstStyle>
          <a:p>
            <a:r>
              <a:rPr lang="en-US"/>
              <a:t>Click icon to add picture</a:t>
            </a:r>
            <a:endParaRPr lang="en-US" dirty="0"/>
          </a:p>
        </p:txBody>
      </p:sp>
    </p:spTree>
    <p:extLst>
      <p:ext uri="{BB962C8B-B14F-4D97-AF65-F5344CB8AC3E}">
        <p14:creationId xmlns:p14="http://schemas.microsoft.com/office/powerpoint/2010/main" val="8460991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ulleted Text + Map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Bulleted Text + Map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215" name="Content Placeholder 2">
            <a:extLst>
              <a:ext uri="{FF2B5EF4-FFF2-40B4-BE49-F238E27FC236}">
                <a16:creationId xmlns:a16="http://schemas.microsoft.com/office/drawing/2014/main" id="{E83A6489-A25C-4489-B20C-96FF23A9835F}"/>
              </a:ext>
            </a:extLst>
          </p:cNvPr>
          <p:cNvSpPr>
            <a:spLocks noGrp="1"/>
          </p:cNvSpPr>
          <p:nvPr>
            <p:ph idx="1" hasCustomPrompt="1"/>
          </p:nvPr>
        </p:nvSpPr>
        <p:spPr>
          <a:xfrm>
            <a:off x="654126" y="2221390"/>
            <a:ext cx="2986171" cy="490071"/>
          </a:xfrm>
          <a:prstGeom prst="rect">
            <a:avLst/>
          </a:prstGeom>
        </p:spPr>
        <p:txBody>
          <a:bodyPr wrap="square" lIns="0" tIns="0" rIns="0" bIns="0" anchor="ctr">
            <a:spAutoFit/>
          </a:bodyPr>
          <a:lstStyle>
            <a:lvl1pPr marL="0" indent="0">
              <a:lnSpc>
                <a:spcPts val="2000"/>
              </a:lnSpc>
              <a:buNone/>
              <a:defRPr sz="1300" b="0" cap="none" baseline="0">
                <a:latin typeface="+mj-lt"/>
              </a:defRPr>
            </a:lvl1pPr>
          </a:lstStyle>
          <a:p>
            <a:pPr lvl="0"/>
            <a:r>
              <a:rPr lang="en-US" dirty="0"/>
              <a:t>Insert sentence related to image and bullets. </a:t>
            </a:r>
          </a:p>
        </p:txBody>
      </p:sp>
      <p:sp>
        <p:nvSpPr>
          <p:cNvPr id="216" name="Content Placeholder 2">
            <a:extLst>
              <a:ext uri="{FF2B5EF4-FFF2-40B4-BE49-F238E27FC236}">
                <a16:creationId xmlns:a16="http://schemas.microsoft.com/office/drawing/2014/main" id="{354FC230-26C8-4BAB-B5C1-2CF599F04A37}"/>
              </a:ext>
            </a:extLst>
          </p:cNvPr>
          <p:cNvSpPr>
            <a:spLocks noGrp="1"/>
          </p:cNvSpPr>
          <p:nvPr>
            <p:ph idx="13" hasCustomPrompt="1"/>
          </p:nvPr>
        </p:nvSpPr>
        <p:spPr>
          <a:xfrm>
            <a:off x="654126" y="3169353"/>
            <a:ext cx="2986171" cy="1014252"/>
          </a:xfrm>
          <a:prstGeom prst="rect">
            <a:avLst/>
          </a:prstGeom>
        </p:spPr>
        <p:txBody>
          <a:bodyPr wrap="square" lIns="0" tIns="0" rIns="0" bIns="0" anchor="t">
            <a:spAutoFit/>
          </a:bodyPr>
          <a:lstStyle>
            <a:lvl1pPr marL="219075" indent="-219075">
              <a:lnSpc>
                <a:spcPts val="1920"/>
              </a:lnSpc>
              <a:spcBef>
                <a:spcPts val="600"/>
              </a:spcBef>
              <a:spcAft>
                <a:spcPts val="6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pic>
        <p:nvPicPr>
          <p:cNvPr id="211" name="Picture 210">
            <a:extLst>
              <a:ext uri="{FF2B5EF4-FFF2-40B4-BE49-F238E27FC236}">
                <a16:creationId xmlns:a16="http://schemas.microsoft.com/office/drawing/2014/main" id="{7D009068-EC6D-6E4C-BDED-EA9EDB81609A}"/>
              </a:ext>
            </a:extLst>
          </p:cNvPr>
          <p:cNvPicPr>
            <a:picLocks noChangeAspect="1"/>
          </p:cNvPicPr>
          <p:nvPr userDrawn="1"/>
        </p:nvPicPr>
        <p:blipFill rotWithShape="1">
          <a:blip r:embed="rId3" cstate="hqprint">
            <a:extLst>
              <a:ext uri="{28A0092B-C50C-407E-A947-70E740481C1C}">
                <a14:useLocalDpi xmlns:a14="http://schemas.microsoft.com/office/drawing/2010/main"/>
              </a:ext>
            </a:extLst>
          </a:blip>
          <a:srcRect/>
          <a:stretch/>
        </p:blipFill>
        <p:spPr>
          <a:xfrm>
            <a:off x="4048857" y="1179070"/>
            <a:ext cx="8143143" cy="5194300"/>
          </a:xfrm>
          <a:prstGeom prst="rect">
            <a:avLst/>
          </a:prstGeom>
        </p:spPr>
      </p:pic>
      <p:sp>
        <p:nvSpPr>
          <p:cNvPr id="212" name="Oval 211">
            <a:extLst>
              <a:ext uri="{FF2B5EF4-FFF2-40B4-BE49-F238E27FC236}">
                <a16:creationId xmlns:a16="http://schemas.microsoft.com/office/drawing/2014/main" id="{61CD35C0-34E6-6A40-A5B0-CDD8EA5C58A7}"/>
              </a:ext>
            </a:extLst>
          </p:cNvPr>
          <p:cNvSpPr/>
          <p:nvPr userDrawn="1"/>
        </p:nvSpPr>
        <p:spPr>
          <a:xfrm>
            <a:off x="6374356" y="2959684"/>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3" name="Oval 212">
            <a:extLst>
              <a:ext uri="{FF2B5EF4-FFF2-40B4-BE49-F238E27FC236}">
                <a16:creationId xmlns:a16="http://schemas.microsoft.com/office/drawing/2014/main" id="{64653AA0-E545-8D47-AC09-49FCDC86486A}"/>
              </a:ext>
            </a:extLst>
          </p:cNvPr>
          <p:cNvSpPr/>
          <p:nvPr userDrawn="1"/>
        </p:nvSpPr>
        <p:spPr>
          <a:xfrm>
            <a:off x="7491573" y="4925823"/>
            <a:ext cx="177855" cy="17785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8768BF1B-DEDA-EF44-9F6A-06BA87463B68}"/>
              </a:ext>
            </a:extLst>
          </p:cNvPr>
          <p:cNvSpPr/>
          <p:nvPr userDrawn="1"/>
        </p:nvSpPr>
        <p:spPr>
          <a:xfrm>
            <a:off x="6820251" y="5418266"/>
            <a:ext cx="174672" cy="174672"/>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TextBox 216">
            <a:extLst>
              <a:ext uri="{FF2B5EF4-FFF2-40B4-BE49-F238E27FC236}">
                <a16:creationId xmlns:a16="http://schemas.microsoft.com/office/drawing/2014/main" id="{2CCF0AD9-5175-3248-9FC1-D1A77F6E6072}"/>
              </a:ext>
            </a:extLst>
          </p:cNvPr>
          <p:cNvSpPr txBox="1"/>
          <p:nvPr userDrawn="1"/>
        </p:nvSpPr>
        <p:spPr>
          <a:xfrm>
            <a:off x="4477965" y="2524615"/>
            <a:ext cx="2217161" cy="372411"/>
          </a:xfrm>
          <a:prstGeom prst="rect">
            <a:avLst/>
          </a:prstGeom>
          <a:noFill/>
        </p:spPr>
        <p:txBody>
          <a:bodyPr wrap="square" rtlCol="0">
            <a:noAutofit/>
          </a:bodyPr>
          <a:lstStyle/>
          <a:p>
            <a:pPr algn="r"/>
            <a:r>
              <a:rPr lang="en-US" sz="1400" b="1" dirty="0">
                <a:solidFill>
                  <a:srgbClr val="1F2221"/>
                </a:solidFill>
                <a:latin typeface="Montserrat" pitchFamily="2" charset="77"/>
                <a:ea typeface="Open Sans" panose="020B0606030504020204" pitchFamily="34" charset="0"/>
                <a:cs typeface="Open Sans" panose="020B0606030504020204" pitchFamily="34" charset="0"/>
              </a:rPr>
              <a:t>Eagle</a:t>
            </a:r>
          </a:p>
        </p:txBody>
      </p:sp>
      <p:sp>
        <p:nvSpPr>
          <p:cNvPr id="218" name="TextBox 217">
            <a:extLst>
              <a:ext uri="{FF2B5EF4-FFF2-40B4-BE49-F238E27FC236}">
                <a16:creationId xmlns:a16="http://schemas.microsoft.com/office/drawing/2014/main" id="{85417261-4F0F-1C45-968B-AC5677A4E5DF}"/>
              </a:ext>
            </a:extLst>
          </p:cNvPr>
          <p:cNvSpPr txBox="1"/>
          <p:nvPr userDrawn="1"/>
        </p:nvSpPr>
        <p:spPr>
          <a:xfrm>
            <a:off x="4768480" y="5010005"/>
            <a:ext cx="2217161" cy="307777"/>
          </a:xfrm>
          <a:prstGeom prst="rect">
            <a:avLst/>
          </a:prstGeom>
          <a:noFill/>
        </p:spPr>
        <p:txBody>
          <a:bodyPr wrap="square" rtlCol="0">
            <a:spAutoFit/>
          </a:bodyPr>
          <a:lstStyle/>
          <a:p>
            <a:pPr algn="r"/>
            <a:r>
              <a:rPr lang="en-US" sz="1400" b="1" dirty="0">
                <a:solidFill>
                  <a:srgbClr val="1F2221"/>
                </a:solidFill>
                <a:latin typeface="Montserrat" pitchFamily="2" charset="77"/>
                <a:ea typeface="Open Sans" panose="020B0606030504020204" pitchFamily="34" charset="0"/>
                <a:cs typeface="Open Sans" panose="020B0606030504020204" pitchFamily="34" charset="0"/>
              </a:rPr>
              <a:t>Candelaria</a:t>
            </a:r>
            <a:endParaRPr lang="en-US" sz="1200" dirty="0">
              <a:solidFill>
                <a:srgbClr val="1F222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19" name="TextBox 218">
            <a:extLst>
              <a:ext uri="{FF2B5EF4-FFF2-40B4-BE49-F238E27FC236}">
                <a16:creationId xmlns:a16="http://schemas.microsoft.com/office/drawing/2014/main" id="{FC11AF40-CB6F-434A-AD93-94C56A0D6557}"/>
              </a:ext>
            </a:extLst>
          </p:cNvPr>
          <p:cNvSpPr txBox="1"/>
          <p:nvPr userDrawn="1"/>
        </p:nvSpPr>
        <p:spPr>
          <a:xfrm>
            <a:off x="7776127" y="4783123"/>
            <a:ext cx="2407785" cy="307777"/>
          </a:xfrm>
          <a:prstGeom prst="rect">
            <a:avLst/>
          </a:prstGeom>
          <a:noFill/>
        </p:spPr>
        <p:txBody>
          <a:bodyPr wrap="square" rtlCol="0">
            <a:spAutoFit/>
          </a:bodyPr>
          <a:lstStyle/>
          <a:p>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Chapada</a:t>
            </a:r>
            <a:endParaRPr lang="en-US" sz="1400" b="1" dirty="0">
              <a:solidFill>
                <a:srgbClr val="1F2221"/>
              </a:solidFill>
              <a:latin typeface="Montserrat" pitchFamily="2" charset="77"/>
              <a:ea typeface="Open Sans" panose="020B0606030504020204" pitchFamily="34" charset="0"/>
              <a:cs typeface="Open Sans" panose="020B0606030504020204" pitchFamily="34" charset="0"/>
            </a:endParaRPr>
          </a:p>
        </p:txBody>
      </p:sp>
      <p:sp>
        <p:nvSpPr>
          <p:cNvPr id="220" name="Oval 219">
            <a:extLst>
              <a:ext uri="{FF2B5EF4-FFF2-40B4-BE49-F238E27FC236}">
                <a16:creationId xmlns:a16="http://schemas.microsoft.com/office/drawing/2014/main" id="{6331FB16-7C6B-0749-B689-3B9DBA72137A}"/>
              </a:ext>
            </a:extLst>
          </p:cNvPr>
          <p:cNvSpPr/>
          <p:nvPr userDrawn="1"/>
        </p:nvSpPr>
        <p:spPr>
          <a:xfrm>
            <a:off x="8659690" y="3295020"/>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1" name="TextBox 220">
            <a:extLst>
              <a:ext uri="{FF2B5EF4-FFF2-40B4-BE49-F238E27FC236}">
                <a16:creationId xmlns:a16="http://schemas.microsoft.com/office/drawing/2014/main" id="{5A762EEE-4B82-434D-81DA-09D03AE81DB0}"/>
              </a:ext>
            </a:extLst>
          </p:cNvPr>
          <p:cNvSpPr txBox="1"/>
          <p:nvPr userDrawn="1"/>
        </p:nvSpPr>
        <p:spPr>
          <a:xfrm>
            <a:off x="8590688" y="3425177"/>
            <a:ext cx="2407785" cy="307777"/>
          </a:xfrm>
          <a:prstGeom prst="rect">
            <a:avLst/>
          </a:prstGeom>
          <a:noFill/>
        </p:spPr>
        <p:txBody>
          <a:bodyPr wrap="square" rtlCol="0">
            <a:spAutoFit/>
          </a:bodyPr>
          <a:lstStyle/>
          <a:p>
            <a:r>
              <a:rPr lang="en-US" sz="1400" b="1" dirty="0">
                <a:solidFill>
                  <a:srgbClr val="1F2221"/>
                </a:solidFill>
                <a:latin typeface="Montserrat" pitchFamily="2" charset="77"/>
                <a:ea typeface="Open Sans" panose="020B0606030504020204" pitchFamily="34" charset="0"/>
                <a:cs typeface="Open Sans" panose="020B0606030504020204" pitchFamily="34" charset="0"/>
              </a:rPr>
              <a:t>Neves-</a:t>
            </a:r>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Corvo</a:t>
            </a:r>
            <a:endParaRPr lang="en-US" sz="1400" b="1" dirty="0">
              <a:solidFill>
                <a:srgbClr val="1F2221"/>
              </a:solidFill>
              <a:latin typeface="Montserrat" pitchFamily="2" charset="77"/>
              <a:ea typeface="Open Sans" panose="020B0606030504020204" pitchFamily="34" charset="0"/>
              <a:cs typeface="Open Sans" panose="020B0606030504020204" pitchFamily="34" charset="0"/>
            </a:endParaRPr>
          </a:p>
        </p:txBody>
      </p:sp>
      <p:sp>
        <p:nvSpPr>
          <p:cNvPr id="222" name="TextBox 221">
            <a:extLst>
              <a:ext uri="{FF2B5EF4-FFF2-40B4-BE49-F238E27FC236}">
                <a16:creationId xmlns:a16="http://schemas.microsoft.com/office/drawing/2014/main" id="{4F1F952F-EC19-274E-A42B-95C270BD1E89}"/>
              </a:ext>
            </a:extLst>
          </p:cNvPr>
          <p:cNvSpPr txBox="1"/>
          <p:nvPr userDrawn="1"/>
        </p:nvSpPr>
        <p:spPr>
          <a:xfrm>
            <a:off x="9600696" y="2662294"/>
            <a:ext cx="2217161" cy="307777"/>
          </a:xfrm>
          <a:prstGeom prst="rect">
            <a:avLst/>
          </a:prstGeom>
          <a:noFill/>
        </p:spPr>
        <p:txBody>
          <a:bodyPr wrap="square" rtlCol="0">
            <a:spAutoFit/>
          </a:bodyPr>
          <a:lstStyle/>
          <a:p>
            <a:r>
              <a:rPr lang="en-US" sz="1400" b="1" dirty="0" err="1">
                <a:solidFill>
                  <a:srgbClr val="1F2221"/>
                </a:solidFill>
                <a:latin typeface="Montserrat" pitchFamily="2" charset="77"/>
                <a:ea typeface="Open Sans" panose="020B0606030504020204" pitchFamily="34" charset="0"/>
                <a:cs typeface="Open Sans" panose="020B0606030504020204" pitchFamily="34" charset="0"/>
              </a:rPr>
              <a:t>Zinkgruvan</a:t>
            </a:r>
            <a:endParaRPr lang="en-US" sz="1200" dirty="0">
              <a:solidFill>
                <a:srgbClr val="1F222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23" name="Oval 222">
            <a:extLst>
              <a:ext uri="{FF2B5EF4-FFF2-40B4-BE49-F238E27FC236}">
                <a16:creationId xmlns:a16="http://schemas.microsoft.com/office/drawing/2014/main" id="{0D4FEDDA-C4C4-904C-9952-B8084B0D2ABC}"/>
              </a:ext>
            </a:extLst>
          </p:cNvPr>
          <p:cNvSpPr/>
          <p:nvPr userDrawn="1"/>
        </p:nvSpPr>
        <p:spPr>
          <a:xfrm>
            <a:off x="9407768" y="2538737"/>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4" name="Oval 223">
            <a:extLst>
              <a:ext uri="{FF2B5EF4-FFF2-40B4-BE49-F238E27FC236}">
                <a16:creationId xmlns:a16="http://schemas.microsoft.com/office/drawing/2014/main" id="{E45F0A3A-5402-C141-943A-AF1FAD1DB2E9}"/>
              </a:ext>
            </a:extLst>
          </p:cNvPr>
          <p:cNvSpPr/>
          <p:nvPr userDrawn="1"/>
        </p:nvSpPr>
        <p:spPr>
          <a:xfrm>
            <a:off x="6587674" y="3061376"/>
            <a:ext cx="174725" cy="174725"/>
          </a:xfrm>
          <a:prstGeom prst="ellipse">
            <a:avLst/>
          </a:prstGeom>
          <a:solidFill>
            <a:srgbClr val="B8332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5" name="TextBox 224">
            <a:extLst>
              <a:ext uri="{FF2B5EF4-FFF2-40B4-BE49-F238E27FC236}">
                <a16:creationId xmlns:a16="http://schemas.microsoft.com/office/drawing/2014/main" id="{F82AC2AD-4F73-CA4B-9BCD-F732EC81E0EF}"/>
              </a:ext>
            </a:extLst>
          </p:cNvPr>
          <p:cNvSpPr txBox="1"/>
          <p:nvPr userDrawn="1"/>
        </p:nvSpPr>
        <p:spPr>
          <a:xfrm>
            <a:off x="6733371" y="2728345"/>
            <a:ext cx="1760797" cy="307777"/>
          </a:xfrm>
          <a:prstGeom prst="rect">
            <a:avLst/>
          </a:prstGeom>
          <a:noFill/>
        </p:spPr>
        <p:txBody>
          <a:bodyPr wrap="square" rtlCol="0">
            <a:spAutoFit/>
          </a:bodyPr>
          <a:lstStyle/>
          <a:p>
            <a:r>
              <a:rPr lang="en-US" sz="1400" b="1" dirty="0">
                <a:solidFill>
                  <a:srgbClr val="1F2221"/>
                </a:solidFill>
                <a:latin typeface="Montserrat" pitchFamily="2" charset="77"/>
                <a:ea typeface="Open Sans" panose="020B0606030504020204" pitchFamily="34" charset="0"/>
                <a:cs typeface="Open Sans" panose="020B0606030504020204" pitchFamily="34" charset="0"/>
              </a:rPr>
              <a:t>Corporate Office</a:t>
            </a:r>
          </a:p>
        </p:txBody>
      </p:sp>
      <p:sp>
        <p:nvSpPr>
          <p:cNvPr id="18" name="Text Placeholder 17">
            <a:extLst>
              <a:ext uri="{FF2B5EF4-FFF2-40B4-BE49-F238E27FC236}">
                <a16:creationId xmlns:a16="http://schemas.microsoft.com/office/drawing/2014/main" id="{F307300D-0D49-0F42-82AF-D69F87FD49B1}"/>
              </a:ext>
            </a:extLst>
          </p:cNvPr>
          <p:cNvSpPr>
            <a:spLocks noGrp="1"/>
          </p:cNvSpPr>
          <p:nvPr>
            <p:ph type="body" sz="quarter" idx="14" hasCustomPrompt="1"/>
          </p:nvPr>
        </p:nvSpPr>
        <p:spPr>
          <a:xfrm>
            <a:off x="4433742" y="2743085"/>
            <a:ext cx="2249541" cy="248234"/>
          </a:xfrm>
          <a:prstGeom prst="rect">
            <a:avLst/>
          </a:prstGeom>
        </p:spPr>
        <p:txBody>
          <a:bodyPr/>
          <a:lstStyle>
            <a:lvl1pPr marL="0" indent="0" algn="r">
              <a:buNone/>
              <a:defRPr sz="1200">
                <a:latin typeface="Open Sans" panose="020B0606030504020204" pitchFamily="34" charset="0"/>
                <a:ea typeface="Open Sans" panose="020B0606030504020204" pitchFamily="34" charset="0"/>
                <a:cs typeface="Open Sans" panose="020B0606030504020204" pitchFamily="34" charset="0"/>
              </a:defRPr>
            </a:lvl1pPr>
            <a:lvl3pPr marL="914400" indent="0">
              <a:buNone/>
              <a:defRPr/>
            </a:lvl3pPr>
            <a:lvl4pPr marL="1371600" indent="0">
              <a:buNone/>
              <a:defRPr/>
            </a:lvl4pPr>
            <a:lvl5pPr marL="1828800" indent="0">
              <a:buNone/>
              <a:defRPr/>
            </a:lvl5pPr>
          </a:lstStyle>
          <a:p>
            <a:pPr lvl="0"/>
            <a:r>
              <a:rPr lang="en-US" dirty="0"/>
              <a:t>Nickel-Copper-PGMs in USA</a:t>
            </a:r>
          </a:p>
        </p:txBody>
      </p:sp>
      <p:sp>
        <p:nvSpPr>
          <p:cNvPr id="25" name="Text Placeholder 24">
            <a:extLst>
              <a:ext uri="{FF2B5EF4-FFF2-40B4-BE49-F238E27FC236}">
                <a16:creationId xmlns:a16="http://schemas.microsoft.com/office/drawing/2014/main" id="{1862A799-7B55-E545-89C7-EA81E5B61339}"/>
              </a:ext>
            </a:extLst>
          </p:cNvPr>
          <p:cNvSpPr>
            <a:spLocks noGrp="1"/>
          </p:cNvSpPr>
          <p:nvPr>
            <p:ph type="body" sz="quarter" idx="15" hasCustomPrompt="1"/>
          </p:nvPr>
        </p:nvSpPr>
        <p:spPr>
          <a:xfrm>
            <a:off x="6750824" y="2926121"/>
            <a:ext cx="1839913" cy="243960"/>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Toronto, Canada</a:t>
            </a:r>
          </a:p>
        </p:txBody>
      </p:sp>
      <p:sp>
        <p:nvSpPr>
          <p:cNvPr id="226" name="Text Placeholder 24">
            <a:extLst>
              <a:ext uri="{FF2B5EF4-FFF2-40B4-BE49-F238E27FC236}">
                <a16:creationId xmlns:a16="http://schemas.microsoft.com/office/drawing/2014/main" id="{F26BEB63-0949-1044-AB62-5E5F3B04A437}"/>
              </a:ext>
            </a:extLst>
          </p:cNvPr>
          <p:cNvSpPr>
            <a:spLocks noGrp="1"/>
          </p:cNvSpPr>
          <p:nvPr>
            <p:ph type="body" sz="quarter" idx="16" hasCustomPrompt="1"/>
          </p:nvPr>
        </p:nvSpPr>
        <p:spPr>
          <a:xfrm>
            <a:off x="8590688" y="3635106"/>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Copper-Zinc-Lead in Portugal</a:t>
            </a:r>
          </a:p>
        </p:txBody>
      </p:sp>
      <p:sp>
        <p:nvSpPr>
          <p:cNvPr id="227" name="Text Placeholder 24">
            <a:extLst>
              <a:ext uri="{FF2B5EF4-FFF2-40B4-BE49-F238E27FC236}">
                <a16:creationId xmlns:a16="http://schemas.microsoft.com/office/drawing/2014/main" id="{B919A393-55AC-034C-9887-DB2EC5000CDD}"/>
              </a:ext>
            </a:extLst>
          </p:cNvPr>
          <p:cNvSpPr>
            <a:spLocks noGrp="1"/>
          </p:cNvSpPr>
          <p:nvPr>
            <p:ph type="body" sz="quarter" idx="17" hasCustomPrompt="1"/>
          </p:nvPr>
        </p:nvSpPr>
        <p:spPr>
          <a:xfrm>
            <a:off x="7787093" y="5006966"/>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Copper-Gold in Brazil</a:t>
            </a:r>
          </a:p>
        </p:txBody>
      </p:sp>
      <p:sp>
        <p:nvSpPr>
          <p:cNvPr id="228" name="Text Placeholder 24">
            <a:extLst>
              <a:ext uri="{FF2B5EF4-FFF2-40B4-BE49-F238E27FC236}">
                <a16:creationId xmlns:a16="http://schemas.microsoft.com/office/drawing/2014/main" id="{15453A3A-0C1A-A04F-BEF0-39FCE39C1BC1}"/>
              </a:ext>
            </a:extLst>
          </p:cNvPr>
          <p:cNvSpPr>
            <a:spLocks noGrp="1"/>
          </p:cNvSpPr>
          <p:nvPr>
            <p:ph type="body" sz="quarter" idx="18" hasCustomPrompt="1"/>
          </p:nvPr>
        </p:nvSpPr>
        <p:spPr>
          <a:xfrm>
            <a:off x="4584147" y="5219295"/>
            <a:ext cx="2407785" cy="271224"/>
          </a:xfrm>
          <a:prstGeom prst="rect">
            <a:avLst/>
          </a:prstGeom>
        </p:spPr>
        <p:txBody>
          <a:bodyPr/>
          <a:lstStyle>
            <a:lvl1pPr marL="0" indent="0" algn="r">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Copper-Gold-Silver in Chile</a:t>
            </a:r>
          </a:p>
        </p:txBody>
      </p:sp>
      <p:sp>
        <p:nvSpPr>
          <p:cNvPr id="229" name="Text Placeholder 24">
            <a:extLst>
              <a:ext uri="{FF2B5EF4-FFF2-40B4-BE49-F238E27FC236}">
                <a16:creationId xmlns:a16="http://schemas.microsoft.com/office/drawing/2014/main" id="{ABF0592A-513A-E74C-B710-BC60F8C1828C}"/>
              </a:ext>
            </a:extLst>
          </p:cNvPr>
          <p:cNvSpPr>
            <a:spLocks noGrp="1"/>
          </p:cNvSpPr>
          <p:nvPr>
            <p:ph type="body" sz="quarter" idx="19" hasCustomPrompt="1"/>
          </p:nvPr>
        </p:nvSpPr>
        <p:spPr>
          <a:xfrm>
            <a:off x="9624142" y="2907430"/>
            <a:ext cx="2407785" cy="271224"/>
          </a:xfrm>
          <a:prstGeom prst="rect">
            <a:avLst/>
          </a:prstGeom>
        </p:spPr>
        <p:txBody>
          <a:bodyPr/>
          <a:lstStyle>
            <a:lvl1pPr marL="0" indent="0">
              <a:buNone/>
              <a:defRPr sz="12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Zinc-Lead-Copper in Sweden</a:t>
            </a:r>
          </a:p>
        </p:txBody>
      </p:sp>
    </p:spTree>
    <p:extLst>
      <p:ext uri="{BB962C8B-B14F-4D97-AF65-F5344CB8AC3E}">
        <p14:creationId xmlns:p14="http://schemas.microsoft.com/office/powerpoint/2010/main" val="8227966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Image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1430340"/>
            <a:ext cx="11057861" cy="4623072"/>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55" name="Content Placeholder 2">
            <a:extLst>
              <a:ext uri="{FF2B5EF4-FFF2-40B4-BE49-F238E27FC236}">
                <a16:creationId xmlns:a16="http://schemas.microsoft.com/office/drawing/2014/main" id="{D248B63D-9B62-4D2A-89C2-8CAA07770EA1}"/>
              </a:ext>
            </a:extLst>
          </p:cNvPr>
          <p:cNvSpPr>
            <a:spLocks noGrp="1"/>
          </p:cNvSpPr>
          <p:nvPr>
            <p:ph idx="14" hasCustomPrompt="1"/>
          </p:nvPr>
        </p:nvSpPr>
        <p:spPr>
          <a:xfrm>
            <a:off x="567070" y="6139288"/>
            <a:ext cx="11057861"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a:t>Insert photo source/details</a:t>
            </a:r>
            <a:endParaRPr lang="en-US" dirty="0"/>
          </a:p>
        </p:txBody>
      </p:sp>
    </p:spTree>
    <p:extLst>
      <p:ext uri="{BB962C8B-B14F-4D97-AF65-F5344CB8AC3E}">
        <p14:creationId xmlns:p14="http://schemas.microsoft.com/office/powerpoint/2010/main" val="2934927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Image Slide ">
    <p:spTree>
      <p:nvGrpSpPr>
        <p:cNvPr id="1" name=""/>
        <p:cNvGrpSpPr/>
        <p:nvPr/>
      </p:nvGrpSpPr>
      <p:grpSpPr>
        <a:xfrm>
          <a:off x="0" y="0"/>
          <a:ext cx="0" cy="0"/>
          <a:chOff x="0" y="0"/>
          <a:chExt cx="0" cy="0"/>
        </a:xfrm>
      </p:grpSpPr>
      <p:sp>
        <p:nvSpPr>
          <p:cNvPr id="12" name="Picture Placeholder 4">
            <a:extLst>
              <a:ext uri="{FF2B5EF4-FFF2-40B4-BE49-F238E27FC236}">
                <a16:creationId xmlns:a16="http://schemas.microsoft.com/office/drawing/2014/main" id="{0A1EB475-B0AD-46DE-B0B7-7D38D107ABD7}"/>
              </a:ext>
            </a:extLst>
          </p:cNvPr>
          <p:cNvSpPr>
            <a:spLocks noGrp="1"/>
          </p:cNvSpPr>
          <p:nvPr>
            <p:ph type="pic" sz="quarter" idx="21"/>
          </p:nvPr>
        </p:nvSpPr>
        <p:spPr>
          <a:xfrm>
            <a:off x="6329308" y="1352505"/>
            <a:ext cx="5295622" cy="474550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Two Image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53" name="Picture Placeholder 4">
            <a:extLst>
              <a:ext uri="{FF2B5EF4-FFF2-40B4-BE49-F238E27FC236}">
                <a16:creationId xmlns:a16="http://schemas.microsoft.com/office/drawing/2014/main" id="{5F865A8B-6994-479D-9D81-CDA599E53A1F}"/>
              </a:ext>
            </a:extLst>
          </p:cNvPr>
          <p:cNvSpPr>
            <a:spLocks noGrp="1"/>
          </p:cNvSpPr>
          <p:nvPr>
            <p:ph type="pic" sz="quarter" idx="20"/>
          </p:nvPr>
        </p:nvSpPr>
        <p:spPr>
          <a:xfrm>
            <a:off x="567070" y="1352505"/>
            <a:ext cx="5174450" cy="4745503"/>
          </a:xfrm>
          <a:prstGeom prst="rect">
            <a:avLst/>
          </a:prstGeom>
          <a:solidFill>
            <a:schemeClr val="bg2"/>
          </a:solidFill>
        </p:spPr>
        <p:txBody>
          <a:bodyPr anchor="ctr">
            <a:noAutofit/>
          </a:bodyPr>
          <a:lstStyle>
            <a:lvl1pPr marL="0" indent="0" algn="ctr">
              <a:buNone/>
              <a:defRPr sz="1200">
                <a:solidFill>
                  <a:schemeClr val="bg1">
                    <a:lumMod val="50000"/>
                  </a:schemeClr>
                </a:solidFill>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618E8CA1-4792-494B-A092-153EEEFA6FD4}"/>
              </a:ext>
            </a:extLst>
          </p:cNvPr>
          <p:cNvSpPr>
            <a:spLocks noGrp="1"/>
          </p:cNvSpPr>
          <p:nvPr>
            <p:ph idx="22" hasCustomPrompt="1"/>
          </p:nvPr>
        </p:nvSpPr>
        <p:spPr>
          <a:xfrm>
            <a:off x="6329308" y="6225013"/>
            <a:ext cx="5295622"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
        <p:nvSpPr>
          <p:cNvPr id="17" name="Content Placeholder 2">
            <a:extLst>
              <a:ext uri="{FF2B5EF4-FFF2-40B4-BE49-F238E27FC236}">
                <a16:creationId xmlns:a16="http://schemas.microsoft.com/office/drawing/2014/main" id="{31268985-B762-4EC9-8F60-842207BD285D}"/>
              </a:ext>
            </a:extLst>
          </p:cNvPr>
          <p:cNvSpPr>
            <a:spLocks noGrp="1"/>
          </p:cNvSpPr>
          <p:nvPr>
            <p:ph idx="14" hasCustomPrompt="1"/>
          </p:nvPr>
        </p:nvSpPr>
        <p:spPr>
          <a:xfrm>
            <a:off x="567070" y="6225013"/>
            <a:ext cx="5174450" cy="153888"/>
          </a:xfrm>
          <a:prstGeom prst="rect">
            <a:avLst/>
          </a:prstGeom>
        </p:spPr>
        <p:txBody>
          <a:bodyPr wrap="square" lIns="0" tIns="0" rIns="0" bIns="0">
            <a:noAutofit/>
          </a:bodyPr>
          <a:lstStyle>
            <a:lvl1pPr marL="0" indent="0">
              <a:lnSpc>
                <a:spcPct val="100000"/>
              </a:lnSpc>
              <a:buNone/>
              <a:defRPr sz="1000">
                <a:latin typeface="+mn-lt"/>
              </a:defRPr>
            </a:lvl1pPr>
          </a:lstStyle>
          <a:p>
            <a:pPr lvl="0"/>
            <a:r>
              <a:rPr lang="en-US" dirty="0"/>
              <a:t>Insert image source/details</a:t>
            </a:r>
          </a:p>
        </p:txBody>
      </p:sp>
    </p:spTree>
    <p:extLst>
      <p:ext uri="{BB962C8B-B14F-4D97-AF65-F5344CB8AC3E}">
        <p14:creationId xmlns:p14="http://schemas.microsoft.com/office/powerpoint/2010/main" val="31090778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Image + Bulleted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Bulleted Text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308499" y="6205641"/>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308499" y="1529122"/>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cxnSp>
        <p:nvCxnSpPr>
          <p:cNvPr id="23" name="Straight Connector 22">
            <a:extLst>
              <a:ext uri="{FF2B5EF4-FFF2-40B4-BE49-F238E27FC236}">
                <a16:creationId xmlns:a16="http://schemas.microsoft.com/office/drawing/2014/main" id="{965E4F6D-F639-46DF-92A1-8C03D0E84540}"/>
              </a:ext>
            </a:extLst>
          </p:cNvPr>
          <p:cNvCxnSpPr>
            <a:cxnSpLocks/>
          </p:cNvCxnSpPr>
          <p:nvPr userDrawn="1"/>
        </p:nvCxnSpPr>
        <p:spPr>
          <a:xfrm>
            <a:off x="1274434" y="3290224"/>
            <a:ext cx="3896139"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Content Placeholder 2">
            <a:extLst>
              <a:ext uri="{FF2B5EF4-FFF2-40B4-BE49-F238E27FC236}">
                <a16:creationId xmlns:a16="http://schemas.microsoft.com/office/drawing/2014/main" id="{21101AF1-E702-4428-9284-897276E52D55}"/>
              </a:ext>
            </a:extLst>
          </p:cNvPr>
          <p:cNvSpPr>
            <a:spLocks noGrp="1"/>
          </p:cNvSpPr>
          <p:nvPr>
            <p:ph idx="1" hasCustomPrompt="1"/>
          </p:nvPr>
        </p:nvSpPr>
        <p:spPr>
          <a:xfrm>
            <a:off x="1274434" y="2234090"/>
            <a:ext cx="3896139" cy="246221"/>
          </a:xfrm>
          <a:prstGeom prst="rect">
            <a:avLst/>
          </a:prstGeom>
        </p:spPr>
        <p:txBody>
          <a:bodyPr wrap="square" lIns="0" tIns="0" rIns="0" bIns="0" anchor="ctr">
            <a:noAutofit/>
          </a:bodyPr>
          <a:lstStyle>
            <a:lvl1pPr marL="0" indent="0">
              <a:lnSpc>
                <a:spcPct val="100000"/>
              </a:lnSpc>
              <a:buNone/>
              <a:defRPr sz="1300" b="0" cap="none" baseline="0">
                <a:latin typeface="+mj-lt"/>
              </a:defRPr>
            </a:lvl1pPr>
          </a:lstStyle>
          <a:p>
            <a:pPr lvl="0"/>
            <a:r>
              <a:rPr lang="en-US" dirty="0"/>
              <a:t>Insert sentence related to image and bullets. </a:t>
            </a:r>
          </a:p>
        </p:txBody>
      </p:sp>
      <p:sp>
        <p:nvSpPr>
          <p:cNvPr id="27" name="Content Placeholder 2">
            <a:extLst>
              <a:ext uri="{FF2B5EF4-FFF2-40B4-BE49-F238E27FC236}">
                <a16:creationId xmlns:a16="http://schemas.microsoft.com/office/drawing/2014/main" id="{DF68231A-DDE1-479C-A4F3-E93F579481BC}"/>
              </a:ext>
            </a:extLst>
          </p:cNvPr>
          <p:cNvSpPr>
            <a:spLocks noGrp="1"/>
          </p:cNvSpPr>
          <p:nvPr>
            <p:ph idx="13" hasCustomPrompt="1"/>
          </p:nvPr>
        </p:nvSpPr>
        <p:spPr>
          <a:xfrm>
            <a:off x="1274434" y="3767065"/>
            <a:ext cx="3896139" cy="1014252"/>
          </a:xfrm>
          <a:prstGeom prst="rect">
            <a:avLst/>
          </a:prstGeom>
        </p:spPr>
        <p:txBody>
          <a:bodyPr wrap="square" lIns="0" tIns="0" rIns="0" bIns="0">
            <a:noAutofit/>
          </a:bodyPr>
          <a:lstStyle>
            <a:lvl1pPr marL="219075" indent="-219075">
              <a:lnSpc>
                <a:spcPts val="1920"/>
              </a:lnSpc>
              <a:spcBef>
                <a:spcPts val="600"/>
              </a:spcBef>
              <a:spcAft>
                <a:spcPts val="600"/>
              </a:spcAft>
              <a:buFont typeface="Arial" panose="020B0604020202020204" pitchFamily="34" charset="0"/>
              <a:buChar char="•"/>
              <a:defRPr sz="1100">
                <a:latin typeface="+mn-lt"/>
              </a:defRPr>
            </a:lvl1pPr>
          </a:lstStyle>
          <a:p>
            <a:pPr lvl="0"/>
            <a:r>
              <a:rPr lang="sv-SE" dirty="0"/>
              <a:t>Bullet #1 text</a:t>
            </a:r>
          </a:p>
          <a:p>
            <a:pPr lvl="0"/>
            <a:r>
              <a:rPr lang="sv-SE" dirty="0"/>
              <a:t>Bullet #2 text</a:t>
            </a:r>
          </a:p>
          <a:p>
            <a:pPr lvl="0"/>
            <a:r>
              <a:rPr lang="sv-SE" dirty="0"/>
              <a:t>Bullet #3 text</a:t>
            </a:r>
          </a:p>
        </p:txBody>
      </p:sp>
    </p:spTree>
    <p:extLst>
      <p:ext uri="{BB962C8B-B14F-4D97-AF65-F5344CB8AC3E}">
        <p14:creationId xmlns:p14="http://schemas.microsoft.com/office/powerpoint/2010/main" val="1040069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Image + Text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A8FBB-41AD-F749-A665-43B9D181FCED}"/>
              </a:ext>
            </a:extLst>
          </p:cNvPr>
          <p:cNvSpPr>
            <a:spLocks noGrp="1"/>
          </p:cNvSpPr>
          <p:nvPr>
            <p:ph type="title" hasCustomPrompt="1"/>
          </p:nvPr>
        </p:nvSpPr>
        <p:spPr>
          <a:xfrm>
            <a:off x="567071" y="477514"/>
            <a:ext cx="9643730" cy="400110"/>
          </a:xfrm>
          <a:prstGeom prst="rect">
            <a:avLst/>
          </a:prstGeom>
        </p:spPr>
        <p:txBody>
          <a:bodyPr wrap="square" lIns="0" tIns="0" rIns="0" bIns="0" anchor="b">
            <a:spAutoFit/>
          </a:bodyPr>
          <a:lstStyle>
            <a:lvl1pPr>
              <a:lnSpc>
                <a:spcPct val="100000"/>
              </a:lnSpc>
              <a:defRPr sz="2600" b="1" spc="50" baseline="0"/>
            </a:lvl1pPr>
          </a:lstStyle>
          <a:p>
            <a:r>
              <a:rPr lang="en-US" dirty="0"/>
              <a:t>Image + Text Slide Title</a:t>
            </a:r>
          </a:p>
        </p:txBody>
      </p:sp>
      <p:cxnSp>
        <p:nvCxnSpPr>
          <p:cNvPr id="9" name="Straight Connector 8">
            <a:extLst>
              <a:ext uri="{FF2B5EF4-FFF2-40B4-BE49-F238E27FC236}">
                <a16:creationId xmlns:a16="http://schemas.microsoft.com/office/drawing/2014/main" id="{C95159B4-3EB4-4507-AB3A-CC8418C41A79}"/>
              </a:ext>
            </a:extLst>
          </p:cNvPr>
          <p:cNvCxnSpPr/>
          <p:nvPr userDrawn="1"/>
        </p:nvCxnSpPr>
        <p:spPr>
          <a:xfrm>
            <a:off x="567070" y="947336"/>
            <a:ext cx="11057861" cy="0"/>
          </a:xfrm>
          <a:prstGeom prst="line">
            <a:avLst/>
          </a:prstGeom>
          <a:ln>
            <a:solidFill>
              <a:srgbClr val="B8332F"/>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E2F7744-740E-4888-BB70-CFE784E85788}"/>
              </a:ext>
            </a:extLst>
          </p:cNvPr>
          <p:cNvPicPr>
            <a:picLocks noChangeAspect="1"/>
          </p:cNvPicPr>
          <p:nvPr userDrawn="1"/>
        </p:nvPicPr>
        <p:blipFill>
          <a:blip r:embed="rId2" cstate="hqprint">
            <a:extLst>
              <a:ext uri="{28A0092B-C50C-407E-A947-70E740481C1C}">
                <a14:useLocalDpi xmlns:a14="http://schemas.microsoft.com/office/drawing/2010/main"/>
              </a:ext>
            </a:extLst>
          </a:blip>
          <a:srcRect/>
          <a:stretch/>
        </p:blipFill>
        <p:spPr>
          <a:xfrm>
            <a:off x="10393481" y="718075"/>
            <a:ext cx="1239079" cy="175536"/>
          </a:xfrm>
          <a:prstGeom prst="rect">
            <a:avLst/>
          </a:prstGeom>
        </p:spPr>
      </p:pic>
      <p:sp>
        <p:nvSpPr>
          <p:cNvPr id="18" name="Content Placeholder 2">
            <a:extLst>
              <a:ext uri="{FF2B5EF4-FFF2-40B4-BE49-F238E27FC236}">
                <a16:creationId xmlns:a16="http://schemas.microsoft.com/office/drawing/2014/main" id="{9A5167F4-98C5-43D7-B785-FF2BD9E6A0F6}"/>
              </a:ext>
            </a:extLst>
          </p:cNvPr>
          <p:cNvSpPr>
            <a:spLocks noGrp="1"/>
          </p:cNvSpPr>
          <p:nvPr>
            <p:ph idx="14" hasCustomPrompt="1"/>
          </p:nvPr>
        </p:nvSpPr>
        <p:spPr>
          <a:xfrm>
            <a:off x="6308499" y="6205641"/>
            <a:ext cx="5324061" cy="117725"/>
          </a:xfrm>
          <a:prstGeom prst="rect">
            <a:avLst/>
          </a:prstGeom>
        </p:spPr>
        <p:txBody>
          <a:bodyPr wrap="square" lIns="0" tIns="0" rIns="0" bIns="0">
            <a:noAutofit/>
          </a:bodyPr>
          <a:lstStyle>
            <a:lvl1pPr marL="0" indent="0" algn="r">
              <a:lnSpc>
                <a:spcPct val="100000"/>
              </a:lnSpc>
              <a:buNone/>
              <a:defRPr sz="800">
                <a:latin typeface="+mn-lt"/>
              </a:defRPr>
            </a:lvl1pPr>
          </a:lstStyle>
          <a:p>
            <a:pPr lvl="0"/>
            <a:r>
              <a:rPr lang="en-US"/>
              <a:t>Insert photo name/details/source</a:t>
            </a:r>
          </a:p>
        </p:txBody>
      </p:sp>
      <p:sp>
        <p:nvSpPr>
          <p:cNvPr id="5" name="Picture Placeholder 4">
            <a:extLst>
              <a:ext uri="{FF2B5EF4-FFF2-40B4-BE49-F238E27FC236}">
                <a16:creationId xmlns:a16="http://schemas.microsoft.com/office/drawing/2014/main" id="{823B3CE3-0005-4F24-8843-B28A141DDCEA}"/>
              </a:ext>
            </a:extLst>
          </p:cNvPr>
          <p:cNvSpPr>
            <a:spLocks noGrp="1"/>
          </p:cNvSpPr>
          <p:nvPr>
            <p:ph type="pic" sz="quarter" idx="19"/>
          </p:nvPr>
        </p:nvSpPr>
        <p:spPr>
          <a:xfrm>
            <a:off x="6308499" y="1529122"/>
            <a:ext cx="5324061" cy="4564575"/>
          </a:xfrm>
          <a:prstGeom prst="rect">
            <a:avLst/>
          </a:prstGeom>
          <a:solidFill>
            <a:schemeClr val="bg2"/>
          </a:solidFill>
        </p:spPr>
        <p:txBody>
          <a:bodyPr anchor="ctr">
            <a:noAutofit/>
          </a:bodyPr>
          <a:lstStyle>
            <a:lvl1pPr marL="0" indent="0" algn="ctr">
              <a:buNone/>
              <a:defRPr sz="1400">
                <a:latin typeface="+mj-lt"/>
              </a:defRPr>
            </a:lvl1pPr>
          </a:lstStyle>
          <a:p>
            <a:r>
              <a:rPr lang="en-US"/>
              <a:t>Click icon to add picture</a:t>
            </a:r>
            <a:endParaRPr lang="en-US" dirty="0"/>
          </a:p>
        </p:txBody>
      </p:sp>
      <p:sp>
        <p:nvSpPr>
          <p:cNvPr id="13" name="Content Placeholder 2">
            <a:extLst>
              <a:ext uri="{FF2B5EF4-FFF2-40B4-BE49-F238E27FC236}">
                <a16:creationId xmlns:a16="http://schemas.microsoft.com/office/drawing/2014/main" id="{19D1A6F5-0C7B-48F0-B3FC-7FD7B6BB2E63}"/>
              </a:ext>
            </a:extLst>
          </p:cNvPr>
          <p:cNvSpPr>
            <a:spLocks noGrp="1"/>
          </p:cNvSpPr>
          <p:nvPr>
            <p:ph idx="1" hasCustomPrompt="1"/>
          </p:nvPr>
        </p:nvSpPr>
        <p:spPr>
          <a:xfrm>
            <a:off x="1331584" y="2370424"/>
            <a:ext cx="3896139" cy="2795189"/>
          </a:xfrm>
          <a:prstGeom prst="rect">
            <a:avLst/>
          </a:prstGeom>
        </p:spPr>
        <p:txBody>
          <a:bodyPr wrap="square" lIns="0" tIns="0" rIns="0" bIns="0" anchor="ctr">
            <a:spAutoFit/>
          </a:bodyPr>
          <a:lstStyle>
            <a:lvl1pPr marL="0" indent="0">
              <a:lnSpc>
                <a:spcPts val="2000"/>
              </a:lnSpc>
              <a:spcBef>
                <a:spcPts val="0"/>
              </a:spcBef>
              <a:buNone/>
              <a:defRPr sz="1200" b="0" cap="none" baseline="0">
                <a:latin typeface="+mj-lt"/>
              </a:defRPr>
            </a:lvl1pPr>
          </a:lstStyle>
          <a:p>
            <a:pPr lvl="0"/>
            <a:r>
              <a:rPr lang="en-US"/>
              <a:t>First sentence.</a:t>
            </a:r>
          </a:p>
          <a:p>
            <a:pPr lvl="0"/>
            <a:r>
              <a:rPr lang="en-US"/>
              <a:t> </a:t>
            </a:r>
          </a:p>
          <a:p>
            <a:pPr lvl="0"/>
            <a:r>
              <a:rPr lang="en-US"/>
              <a:t>Second sentence.</a:t>
            </a:r>
          </a:p>
          <a:p>
            <a:pPr lvl="0"/>
            <a:endParaRPr lang="en-US"/>
          </a:p>
          <a:p>
            <a:pPr lvl="0"/>
            <a:r>
              <a:rPr lang="en-US"/>
              <a:t>Third sentence.</a:t>
            </a:r>
          </a:p>
          <a:p>
            <a:pPr lvl="0"/>
            <a:endParaRPr lang="en-US"/>
          </a:p>
          <a:p>
            <a:pPr lvl="0"/>
            <a:r>
              <a:rPr lang="en-US"/>
              <a:t>Fourth sentence.</a:t>
            </a:r>
          </a:p>
          <a:p>
            <a:pPr lvl="0"/>
            <a:endParaRPr lang="en-US"/>
          </a:p>
          <a:p>
            <a:pPr lvl="0"/>
            <a:r>
              <a:rPr lang="en-US"/>
              <a:t>Fifth sentence.</a:t>
            </a:r>
          </a:p>
          <a:p>
            <a:pPr lvl="0"/>
            <a:endParaRPr lang="en-US"/>
          </a:p>
          <a:p>
            <a:pPr lvl="0"/>
            <a:r>
              <a:rPr lang="en-US"/>
              <a:t>Sixth sentence</a:t>
            </a:r>
            <a:endParaRPr lang="en-US" dirty="0"/>
          </a:p>
        </p:txBody>
      </p:sp>
    </p:spTree>
    <p:extLst>
      <p:ext uri="{BB962C8B-B14F-4D97-AF65-F5344CB8AC3E}">
        <p14:creationId xmlns:p14="http://schemas.microsoft.com/office/powerpoint/2010/main" val="218234746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oleObject" Target="../embeddings/oleObject1.bin"/><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vmlDrawing" Target="../drawings/vmlDrawing1.v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2" name="Object 1" hidden="1">
            <a:extLst>
              <a:ext uri="{FF2B5EF4-FFF2-40B4-BE49-F238E27FC236}">
                <a16:creationId xmlns:a16="http://schemas.microsoft.com/office/drawing/2014/main" id="{A2A0EA2B-1B43-4C09-9290-0F43322CAED5}"/>
              </a:ext>
            </a:extLst>
          </p:cNvPr>
          <p:cNvGraphicFramePr>
            <a:graphicFrameLocks noChangeAspect="1"/>
          </p:cNvGraphicFramePr>
          <p:nvPr userDrawn="1">
            <p:custDataLst>
              <p:tags r:id="rId32"/>
            </p:custDataLst>
            <p:extLst>
              <p:ext uri="{D42A27DB-BD31-4B8C-83A1-F6EECF244321}">
                <p14:modId xmlns:p14="http://schemas.microsoft.com/office/powerpoint/2010/main" val="15504968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74" name="think-cell Slide" r:id="rId33" imgW="347" imgH="348" progId="TCLayout.ActiveDocument.1">
                  <p:embed/>
                </p:oleObj>
              </mc:Choice>
              <mc:Fallback>
                <p:oleObj name="think-cell Slide" r:id="rId33" imgW="347" imgH="348" progId="TCLayout.ActiveDocument.1">
                  <p:embed/>
                  <p:pic>
                    <p:nvPicPr>
                      <p:cNvPr id="0" name=""/>
                      <p:cNvPicPr/>
                      <p:nvPr/>
                    </p:nvPicPr>
                    <p:blipFill>
                      <a:blip r:embed="rId34"/>
                      <a:stretch>
                        <a:fillRect/>
                      </a:stretch>
                    </p:blipFill>
                    <p:spPr>
                      <a:xfrm>
                        <a:off x="1588" y="1588"/>
                        <a:ext cx="1588" cy="1588"/>
                      </a:xfrm>
                      <a:prstGeom prst="rect">
                        <a:avLst/>
                      </a:prstGeom>
                    </p:spPr>
                  </p:pic>
                </p:oleObj>
              </mc:Fallback>
            </mc:AlternateContent>
          </a:graphicData>
        </a:graphic>
      </p:graphicFrame>
    </p:spTree>
    <p:extLst>
      <p:ext uri="{BB962C8B-B14F-4D97-AF65-F5344CB8AC3E}">
        <p14:creationId xmlns:p14="http://schemas.microsoft.com/office/powerpoint/2010/main" val="1249890130"/>
      </p:ext>
    </p:extLst>
  </p:cSld>
  <p:clrMap bg1="lt1" tx1="dk1" bg2="lt2" tx2="dk2" accent1="accent1" accent2="accent2" accent3="accent3" accent4="accent4" accent5="accent5" accent6="accent6" hlink="hlink" folHlink="folHlink"/>
  <p:sldLayoutIdLst>
    <p:sldLayoutId id="2147483702" r:id="rId1"/>
    <p:sldLayoutId id="2147483699" r:id="rId2"/>
    <p:sldLayoutId id="2147483650" r:id="rId3"/>
    <p:sldLayoutId id="2147483806" r:id="rId4"/>
    <p:sldLayoutId id="2147483814" r:id="rId5"/>
    <p:sldLayoutId id="2147483815" r:id="rId6"/>
    <p:sldLayoutId id="2147483816" r:id="rId7"/>
    <p:sldLayoutId id="2147483813" r:id="rId8"/>
    <p:sldLayoutId id="2147483820" r:id="rId9"/>
    <p:sldLayoutId id="2147483809" r:id="rId10"/>
    <p:sldLayoutId id="2147483817" r:id="rId11"/>
    <p:sldLayoutId id="2147483807" r:id="rId12"/>
    <p:sldLayoutId id="2147483818" r:id="rId13"/>
    <p:sldLayoutId id="2147483811" r:id="rId14"/>
    <p:sldLayoutId id="2147483834" r:id="rId15"/>
    <p:sldLayoutId id="2147483835" r:id="rId16"/>
    <p:sldLayoutId id="2147483808" r:id="rId17"/>
    <p:sldLayoutId id="2147483810" r:id="rId18"/>
    <p:sldLayoutId id="2147483836" r:id="rId19"/>
    <p:sldLayoutId id="2147483819" r:id="rId20"/>
    <p:sldLayoutId id="2147483831" r:id="rId21"/>
    <p:sldLayoutId id="2147483832" r:id="rId22"/>
    <p:sldLayoutId id="2147483833" r:id="rId23"/>
    <p:sldLayoutId id="2147483830" r:id="rId24"/>
    <p:sldLayoutId id="2147483821" r:id="rId25"/>
    <p:sldLayoutId id="2147483822" r:id="rId26"/>
    <p:sldLayoutId id="2147483823" r:id="rId27"/>
    <p:sldLayoutId id="2147483837" r:id="rId28"/>
    <p:sldLayoutId id="2147483839" r:id="rId2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hyperlink" Target="https://e350016-tmn.hci.ca1.hana.ondemand.com/itspaces" TargetMode="External"/><Relationship Id="rId2" Type="http://schemas.openxmlformats.org/officeDocument/2006/relationships/notesSlide" Target="../notesSlides/notesSlide6.xml"/><Relationship Id="rId1" Type="http://schemas.openxmlformats.org/officeDocument/2006/relationships/slideLayout" Target="../slideLayouts/slideLayout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building&#10;&#10;Description automatically generated">
            <a:extLst>
              <a:ext uri="{FF2B5EF4-FFF2-40B4-BE49-F238E27FC236}">
                <a16:creationId xmlns:a16="http://schemas.microsoft.com/office/drawing/2014/main" id="{37E30C14-573F-4019-8EC4-139C2EDB79DB}"/>
              </a:ext>
            </a:extLst>
          </p:cNvPr>
          <p:cNvPicPr/>
          <p:nvPr/>
        </p:nvPicPr>
        <p:blipFill>
          <a:blip r:embed="rId2">
            <a:biLevel thresh="25000"/>
            <a:extLst>
              <a:ext uri="{28A0092B-C50C-407E-A947-70E740481C1C}">
                <a14:useLocalDpi xmlns:a14="http://schemas.microsoft.com/office/drawing/2010/main" val="0"/>
              </a:ext>
            </a:extLst>
          </a:blip>
          <a:stretch>
            <a:fillRect/>
          </a:stretch>
        </p:blipFill>
        <p:spPr>
          <a:xfrm>
            <a:off x="5628881" y="4802950"/>
            <a:ext cx="934234" cy="396400"/>
          </a:xfrm>
          <a:prstGeom prst="rect">
            <a:avLst/>
          </a:prstGeom>
        </p:spPr>
      </p:pic>
      <p:sp>
        <p:nvSpPr>
          <p:cNvPr id="8" name="Title 7">
            <a:extLst>
              <a:ext uri="{FF2B5EF4-FFF2-40B4-BE49-F238E27FC236}">
                <a16:creationId xmlns:a16="http://schemas.microsoft.com/office/drawing/2014/main" id="{186F9EB3-BE21-465E-8D4F-9A28E23C5202}"/>
              </a:ext>
            </a:extLst>
          </p:cNvPr>
          <p:cNvSpPr>
            <a:spLocks noGrp="1"/>
          </p:cNvSpPr>
          <p:nvPr>
            <p:ph type="title"/>
          </p:nvPr>
        </p:nvSpPr>
        <p:spPr/>
        <p:txBody>
          <a:bodyPr/>
          <a:lstStyle/>
          <a:p>
            <a:r>
              <a:rPr lang="en-US" sz="3200" dirty="0"/>
              <a:t>Integration Data Scrambling</a:t>
            </a:r>
            <a:endParaRPr lang="en-PH" sz="3200" dirty="0"/>
          </a:p>
        </p:txBody>
      </p:sp>
    </p:spTree>
    <p:extLst>
      <p:ext uri="{BB962C8B-B14F-4D97-AF65-F5344CB8AC3E}">
        <p14:creationId xmlns:p14="http://schemas.microsoft.com/office/powerpoint/2010/main" val="1427530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910487-D595-493E-965C-2E4FB2AEAA36}"/>
              </a:ext>
            </a:extLst>
          </p:cNvPr>
          <p:cNvSpPr txBox="1"/>
          <p:nvPr/>
        </p:nvSpPr>
        <p:spPr>
          <a:xfrm>
            <a:off x="480628" y="511606"/>
            <a:ext cx="7554685" cy="461665"/>
          </a:xfrm>
          <a:prstGeom prst="rect">
            <a:avLst/>
          </a:prstGeom>
          <a:noFill/>
        </p:spPr>
        <p:txBody>
          <a:bodyPr wrap="square" rtlCol="0">
            <a:spAutoFit/>
          </a:bodyPr>
          <a:lstStyle/>
          <a:p>
            <a:r>
              <a:rPr lang="en-US" sz="2400" b="1" dirty="0"/>
              <a:t>Proposed Scrambling Requirements for Integration</a:t>
            </a:r>
            <a:endParaRPr lang="en-CA" sz="2400" b="1" dirty="0"/>
          </a:p>
        </p:txBody>
      </p:sp>
      <p:sp>
        <p:nvSpPr>
          <p:cNvPr id="5" name="Rectangle 4">
            <a:extLst>
              <a:ext uri="{FF2B5EF4-FFF2-40B4-BE49-F238E27FC236}">
                <a16:creationId xmlns:a16="http://schemas.microsoft.com/office/drawing/2014/main" id="{26FD1725-C75E-4288-96B7-57A1D2D47004}"/>
              </a:ext>
            </a:extLst>
          </p:cNvPr>
          <p:cNvSpPr/>
          <p:nvPr/>
        </p:nvSpPr>
        <p:spPr>
          <a:xfrm>
            <a:off x="480628" y="1382445"/>
            <a:ext cx="9387767" cy="4611199"/>
          </a:xfrm>
          <a:prstGeom prst="rect">
            <a:avLst/>
          </a:prstGeom>
        </p:spPr>
        <p:txBody>
          <a:bodyPr wrap="square">
            <a:spAutoFit/>
          </a:bodyPr>
          <a:lstStyle/>
          <a:p>
            <a:pPr>
              <a:lnSpc>
                <a:spcPct val="150000"/>
              </a:lnSpc>
            </a:pPr>
            <a:r>
              <a:rPr lang="en-US" dirty="0"/>
              <a:t>Sensitive and personal information will be scrambled/replaced by dummy data during build and testing. This includes the following fields:</a:t>
            </a:r>
          </a:p>
          <a:p>
            <a:pPr marL="342900" indent="-342900">
              <a:lnSpc>
                <a:spcPct val="150000"/>
              </a:lnSpc>
              <a:buAutoNum type="arabicPeriod"/>
            </a:pPr>
            <a:r>
              <a:rPr lang="en-US" dirty="0"/>
              <a:t>Email </a:t>
            </a:r>
          </a:p>
          <a:p>
            <a:pPr marL="342900" indent="-342900">
              <a:lnSpc>
                <a:spcPct val="150000"/>
              </a:lnSpc>
              <a:buAutoNum type="arabicPeriod"/>
            </a:pPr>
            <a:r>
              <a:rPr lang="en-US" dirty="0"/>
              <a:t>Business Phone </a:t>
            </a:r>
          </a:p>
          <a:p>
            <a:pPr marL="342900" indent="-342900">
              <a:lnSpc>
                <a:spcPct val="150000"/>
              </a:lnSpc>
              <a:buAutoNum type="arabicPeriod"/>
            </a:pPr>
            <a:r>
              <a:rPr lang="en-US" dirty="0"/>
              <a:t>Mobile Phone </a:t>
            </a:r>
          </a:p>
          <a:p>
            <a:pPr marL="342900" indent="-342900">
              <a:lnSpc>
                <a:spcPct val="150000"/>
              </a:lnSpc>
              <a:buAutoNum type="arabicPeriod"/>
            </a:pPr>
            <a:r>
              <a:rPr lang="en-US" dirty="0"/>
              <a:t>Home Phone </a:t>
            </a:r>
          </a:p>
          <a:p>
            <a:pPr marL="342900" indent="-342900">
              <a:lnSpc>
                <a:spcPct val="150000"/>
              </a:lnSpc>
              <a:buAutoNum type="arabicPeriod"/>
            </a:pPr>
            <a:r>
              <a:rPr lang="en-US" dirty="0"/>
              <a:t>Address 1</a:t>
            </a:r>
          </a:p>
          <a:p>
            <a:pPr marL="342900" indent="-342900">
              <a:lnSpc>
                <a:spcPct val="150000"/>
              </a:lnSpc>
              <a:buAutoNum type="arabicPeriod"/>
            </a:pPr>
            <a:r>
              <a:rPr lang="en-US" dirty="0"/>
              <a:t>Address 2</a:t>
            </a:r>
          </a:p>
          <a:p>
            <a:pPr marL="342900" indent="-342900">
              <a:lnSpc>
                <a:spcPct val="150000"/>
              </a:lnSpc>
              <a:buAutoNum type="arabicPeriod"/>
            </a:pPr>
            <a:r>
              <a:rPr lang="en-US" dirty="0"/>
              <a:t>City </a:t>
            </a:r>
          </a:p>
          <a:p>
            <a:pPr marL="342900" indent="-342900">
              <a:lnSpc>
                <a:spcPct val="150000"/>
              </a:lnSpc>
              <a:buAutoNum type="arabicPeriod"/>
            </a:pPr>
            <a:r>
              <a:rPr lang="en-US" dirty="0"/>
              <a:t>State </a:t>
            </a:r>
          </a:p>
          <a:p>
            <a:pPr marL="342900" indent="-342900">
              <a:lnSpc>
                <a:spcPct val="150000"/>
              </a:lnSpc>
              <a:buAutoNum type="arabicPeriod"/>
            </a:pPr>
            <a:r>
              <a:rPr lang="en-US" dirty="0"/>
              <a:t>Zip </a:t>
            </a:r>
          </a:p>
        </p:txBody>
      </p:sp>
    </p:spTree>
    <p:extLst>
      <p:ext uri="{BB962C8B-B14F-4D97-AF65-F5344CB8AC3E}">
        <p14:creationId xmlns:p14="http://schemas.microsoft.com/office/powerpoint/2010/main" val="1615601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910487-D595-493E-965C-2E4FB2AEAA36}"/>
              </a:ext>
            </a:extLst>
          </p:cNvPr>
          <p:cNvSpPr txBox="1"/>
          <p:nvPr/>
        </p:nvSpPr>
        <p:spPr>
          <a:xfrm>
            <a:off x="480628" y="511606"/>
            <a:ext cx="7554685" cy="461665"/>
          </a:xfrm>
          <a:prstGeom prst="rect">
            <a:avLst/>
          </a:prstGeom>
          <a:noFill/>
        </p:spPr>
        <p:txBody>
          <a:bodyPr wrap="square" rtlCol="0">
            <a:spAutoFit/>
          </a:bodyPr>
          <a:lstStyle/>
          <a:p>
            <a:r>
              <a:rPr lang="en-US" sz="2400" b="1" dirty="0"/>
              <a:t>Different </a:t>
            </a:r>
            <a:r>
              <a:rPr lang="en-US" sz="2400" b="1" dirty="0">
                <a:solidFill>
                  <a:srgbClr val="FF0000"/>
                </a:solidFill>
              </a:rPr>
              <a:t>Phases</a:t>
            </a:r>
            <a:r>
              <a:rPr lang="en-US" sz="2400" b="1" dirty="0"/>
              <a:t> for Integration</a:t>
            </a:r>
            <a:endParaRPr lang="en-CA" sz="2400" b="1" dirty="0"/>
          </a:p>
        </p:txBody>
      </p:sp>
      <p:sp>
        <p:nvSpPr>
          <p:cNvPr id="5" name="Rectangle 4">
            <a:extLst>
              <a:ext uri="{FF2B5EF4-FFF2-40B4-BE49-F238E27FC236}">
                <a16:creationId xmlns:a16="http://schemas.microsoft.com/office/drawing/2014/main" id="{26FD1725-C75E-4288-96B7-57A1D2D47004}"/>
              </a:ext>
            </a:extLst>
          </p:cNvPr>
          <p:cNvSpPr/>
          <p:nvPr/>
        </p:nvSpPr>
        <p:spPr>
          <a:xfrm>
            <a:off x="480628" y="1382445"/>
            <a:ext cx="9387767" cy="4618572"/>
          </a:xfrm>
          <a:prstGeom prst="rect">
            <a:avLst/>
          </a:prstGeom>
        </p:spPr>
        <p:txBody>
          <a:bodyPr wrap="square">
            <a:spAutoFit/>
          </a:bodyPr>
          <a:lstStyle/>
          <a:p>
            <a:pPr>
              <a:lnSpc>
                <a:spcPct val="150000"/>
              </a:lnSpc>
            </a:pPr>
            <a:r>
              <a:rPr lang="en-US" dirty="0"/>
              <a:t>Preparation – Outlining the scope of work and finalizing the Approach</a:t>
            </a:r>
          </a:p>
          <a:p>
            <a:pPr>
              <a:lnSpc>
                <a:spcPct val="150000"/>
              </a:lnSpc>
            </a:pPr>
            <a:endParaRPr lang="en-US" dirty="0"/>
          </a:p>
          <a:p>
            <a:pPr>
              <a:lnSpc>
                <a:spcPct val="150000"/>
              </a:lnSpc>
            </a:pPr>
            <a:r>
              <a:rPr lang="en-US" dirty="0"/>
              <a:t>Realization – Build the Integrations based on the signed Functional Specifications</a:t>
            </a:r>
          </a:p>
          <a:p>
            <a:pPr>
              <a:lnSpc>
                <a:spcPct val="150000"/>
              </a:lnSpc>
            </a:pPr>
            <a:endParaRPr lang="en-US" dirty="0"/>
          </a:p>
          <a:p>
            <a:pPr>
              <a:lnSpc>
                <a:spcPct val="150000"/>
              </a:lnSpc>
            </a:pPr>
            <a:r>
              <a:rPr lang="en-US" dirty="0"/>
              <a:t>SIT -   To be performed by IBM</a:t>
            </a:r>
          </a:p>
          <a:p>
            <a:pPr>
              <a:lnSpc>
                <a:spcPct val="150000"/>
              </a:lnSpc>
            </a:pPr>
            <a:endParaRPr lang="en-US" dirty="0"/>
          </a:p>
          <a:p>
            <a:pPr>
              <a:lnSpc>
                <a:spcPct val="150000"/>
              </a:lnSpc>
            </a:pPr>
            <a:r>
              <a:rPr lang="en-US" dirty="0"/>
              <a:t>UAT - To be performed by Lundin and supported by IBM for any issues</a:t>
            </a:r>
          </a:p>
          <a:p>
            <a:pPr>
              <a:lnSpc>
                <a:spcPct val="150000"/>
              </a:lnSpc>
            </a:pPr>
            <a:endParaRPr lang="en-US" dirty="0"/>
          </a:p>
          <a:p>
            <a:pPr>
              <a:lnSpc>
                <a:spcPct val="150000"/>
              </a:lnSpc>
            </a:pPr>
            <a:r>
              <a:rPr lang="en-US" dirty="0"/>
              <a:t>Cutover – Finalize the cutover activities and perform a manual run of the Interfaces</a:t>
            </a:r>
          </a:p>
          <a:p>
            <a:pPr>
              <a:lnSpc>
                <a:spcPct val="150000"/>
              </a:lnSpc>
            </a:pPr>
            <a:endParaRPr lang="en-US" dirty="0"/>
          </a:p>
          <a:p>
            <a:pPr>
              <a:lnSpc>
                <a:spcPct val="150000"/>
              </a:lnSpc>
            </a:pPr>
            <a:r>
              <a:rPr lang="en-US" dirty="0"/>
              <a:t>Hypercare – Supporting the Integrations after the Go-live</a:t>
            </a:r>
          </a:p>
        </p:txBody>
      </p:sp>
    </p:spTree>
    <p:extLst>
      <p:ext uri="{BB962C8B-B14F-4D97-AF65-F5344CB8AC3E}">
        <p14:creationId xmlns:p14="http://schemas.microsoft.com/office/powerpoint/2010/main" val="4009224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6B8B1F4E-9F6B-45FC-9FC8-FE7BAA32E338}"/>
              </a:ext>
            </a:extLst>
          </p:cNvPr>
          <p:cNvGraphicFramePr>
            <a:graphicFrameLocks noGrp="1"/>
          </p:cNvGraphicFramePr>
          <p:nvPr>
            <p:extLst>
              <p:ext uri="{D42A27DB-BD31-4B8C-83A1-F6EECF244321}">
                <p14:modId xmlns:p14="http://schemas.microsoft.com/office/powerpoint/2010/main" val="673377791"/>
              </p:ext>
            </p:extLst>
          </p:nvPr>
        </p:nvGraphicFramePr>
        <p:xfrm>
          <a:off x="368313" y="2527036"/>
          <a:ext cx="11208775" cy="2651760"/>
        </p:xfrm>
        <a:graphic>
          <a:graphicData uri="http://schemas.openxmlformats.org/drawingml/2006/table">
            <a:tbl>
              <a:tblPr>
                <a:tableStyleId>{5DA37D80-6434-44D0-A028-1B22A696006F}</a:tableStyleId>
              </a:tblPr>
              <a:tblGrid>
                <a:gridCol w="1689367">
                  <a:extLst>
                    <a:ext uri="{9D8B030D-6E8A-4147-A177-3AD203B41FA5}">
                      <a16:colId xmlns:a16="http://schemas.microsoft.com/office/drawing/2014/main" val="2030237420"/>
                    </a:ext>
                  </a:extLst>
                </a:gridCol>
                <a:gridCol w="1958656">
                  <a:extLst>
                    <a:ext uri="{9D8B030D-6E8A-4147-A177-3AD203B41FA5}">
                      <a16:colId xmlns:a16="http://schemas.microsoft.com/office/drawing/2014/main" val="3383349326"/>
                    </a:ext>
                  </a:extLst>
                </a:gridCol>
                <a:gridCol w="2185060">
                  <a:extLst>
                    <a:ext uri="{9D8B030D-6E8A-4147-A177-3AD203B41FA5}">
                      <a16:colId xmlns:a16="http://schemas.microsoft.com/office/drawing/2014/main" val="508600743"/>
                    </a:ext>
                  </a:extLst>
                </a:gridCol>
                <a:gridCol w="2562433">
                  <a:extLst>
                    <a:ext uri="{9D8B030D-6E8A-4147-A177-3AD203B41FA5}">
                      <a16:colId xmlns:a16="http://schemas.microsoft.com/office/drawing/2014/main" val="2042458900"/>
                    </a:ext>
                  </a:extLst>
                </a:gridCol>
                <a:gridCol w="2813259">
                  <a:extLst>
                    <a:ext uri="{9D8B030D-6E8A-4147-A177-3AD203B41FA5}">
                      <a16:colId xmlns:a16="http://schemas.microsoft.com/office/drawing/2014/main" val="4141430363"/>
                    </a:ext>
                  </a:extLst>
                </a:gridCol>
              </a:tblGrid>
              <a:tr h="526327">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1200" b="1" u="none" strike="noStrike" kern="1200" dirty="0">
                          <a:solidFill>
                            <a:schemeClr val="tx1"/>
                          </a:solidFill>
                          <a:effectLst/>
                          <a:latin typeface="+mn-lt"/>
                          <a:ea typeface="+mn-ea"/>
                          <a:cs typeface="+mn-cs"/>
                        </a:rPr>
                        <a:t>24</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May- 15</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October </a:t>
                      </a:r>
                    </a:p>
                  </a:txBody>
                  <a:tcPr anchor="ct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endParaRPr lang="en-US" sz="1200" b="1" u="none" strike="noStrike" kern="1200" dirty="0">
                        <a:solidFill>
                          <a:schemeClr val="tx1"/>
                        </a:solidFill>
                        <a:effectLst/>
                        <a:latin typeface="+mn-lt"/>
                        <a:ea typeface="+mn-ea"/>
                        <a:cs typeface="+mn-cs"/>
                      </a:endParaRPr>
                    </a:p>
                    <a:p>
                      <a:pPr marL="0" marR="0" indent="0" algn="ctr" defTabSz="914400" rtl="0" eaLnBrk="1" fontAlgn="t" latinLnBrk="0" hangingPunct="1">
                        <a:lnSpc>
                          <a:spcPct val="100000"/>
                        </a:lnSpc>
                        <a:spcBef>
                          <a:spcPts val="0"/>
                        </a:spcBef>
                        <a:spcAft>
                          <a:spcPts val="0"/>
                        </a:spcAft>
                        <a:buClrTx/>
                        <a:buSzTx/>
                        <a:buFontTx/>
                        <a:buNone/>
                        <a:tabLst/>
                        <a:defRPr/>
                      </a:pPr>
                      <a:r>
                        <a:rPr lang="en-US" sz="1200" b="1" u="none" strike="noStrike" kern="1200" dirty="0">
                          <a:solidFill>
                            <a:schemeClr val="tx1"/>
                          </a:solidFill>
                          <a:effectLst/>
                          <a:latin typeface="+mn-lt"/>
                          <a:ea typeface="+mn-ea"/>
                          <a:cs typeface="+mn-cs"/>
                        </a:rPr>
                        <a:t>18</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October – 19</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November</a:t>
                      </a:r>
                    </a:p>
                  </a:txBody>
                  <a:tcPr anchor="ctr"/>
                </a:tc>
                <a:tc>
                  <a:txBody>
                    <a:bodyPr/>
                    <a:lstStyle/>
                    <a:p>
                      <a:pPr marL="0" algn="ctr" defTabSz="914400" rtl="0" eaLnBrk="1" fontAlgn="t" latinLnBrk="0" hangingPunct="1"/>
                      <a:r>
                        <a:rPr lang="en-US" sz="1200" b="1" u="none" strike="noStrike" kern="1200" dirty="0">
                          <a:solidFill>
                            <a:schemeClr val="tx1"/>
                          </a:solidFill>
                          <a:effectLst/>
                          <a:latin typeface="+mn-lt"/>
                          <a:ea typeface="+mn-ea"/>
                          <a:cs typeface="+mn-cs"/>
                        </a:rPr>
                        <a:t>29</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November– 10</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December</a:t>
                      </a:r>
                    </a:p>
                  </a:txBody>
                  <a:tcPr anchor="ctr"/>
                </a:tc>
                <a:tc>
                  <a:txBody>
                    <a:bodyPr/>
                    <a:lstStyle/>
                    <a:p>
                      <a:pPr marL="0" algn="ctr" defTabSz="914400" rtl="0" eaLnBrk="1" fontAlgn="t" latinLnBrk="0" hangingPunct="1"/>
                      <a:r>
                        <a:rPr lang="en-US" sz="1200" b="1" u="none" strike="noStrike" kern="1200" dirty="0">
                          <a:solidFill>
                            <a:schemeClr val="tx1"/>
                          </a:solidFill>
                          <a:effectLst/>
                          <a:latin typeface="+mn-lt"/>
                          <a:ea typeface="+mn-ea"/>
                          <a:cs typeface="+mn-cs"/>
                        </a:rPr>
                        <a:t> 3</a:t>
                      </a:r>
                      <a:r>
                        <a:rPr lang="en-US" sz="1200" b="1" u="none" strike="noStrike" kern="1200" baseline="30000" dirty="0">
                          <a:solidFill>
                            <a:schemeClr val="tx1"/>
                          </a:solidFill>
                          <a:effectLst/>
                          <a:latin typeface="+mn-lt"/>
                          <a:ea typeface="+mn-ea"/>
                          <a:cs typeface="+mn-cs"/>
                        </a:rPr>
                        <a:t>rd</a:t>
                      </a:r>
                      <a:r>
                        <a:rPr lang="en-US" sz="1200" b="1" u="none" strike="noStrike" kern="1200" dirty="0">
                          <a:solidFill>
                            <a:schemeClr val="tx1"/>
                          </a:solidFill>
                          <a:effectLst/>
                          <a:latin typeface="+mn-lt"/>
                          <a:ea typeface="+mn-ea"/>
                          <a:cs typeface="+mn-cs"/>
                        </a:rPr>
                        <a:t> January – 14</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January </a:t>
                      </a:r>
                    </a:p>
                  </a:txBody>
                  <a:tcPr anchor="ctr"/>
                </a:tc>
                <a:tc>
                  <a:txBody>
                    <a:bodyPr/>
                    <a:lstStyle/>
                    <a:p>
                      <a:pPr marL="0" algn="ctr" defTabSz="914400" rtl="0" eaLnBrk="1" fontAlgn="t" latinLnBrk="0" hangingPunct="1"/>
                      <a:r>
                        <a:rPr lang="en-US" sz="1200" b="1" u="none" strike="noStrike" kern="1200" dirty="0">
                          <a:solidFill>
                            <a:schemeClr val="tx1"/>
                          </a:solidFill>
                          <a:effectLst/>
                          <a:latin typeface="+mn-lt"/>
                          <a:ea typeface="+mn-ea"/>
                          <a:cs typeface="+mn-cs"/>
                        </a:rPr>
                        <a:t>17</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January – 11</a:t>
                      </a:r>
                      <a:r>
                        <a:rPr lang="en-US" sz="1200" b="1" u="none" strike="noStrike" kern="1200" baseline="30000" dirty="0">
                          <a:solidFill>
                            <a:schemeClr val="tx1"/>
                          </a:solidFill>
                          <a:effectLst/>
                          <a:latin typeface="+mn-lt"/>
                          <a:ea typeface="+mn-ea"/>
                          <a:cs typeface="+mn-cs"/>
                        </a:rPr>
                        <a:t>th</a:t>
                      </a:r>
                      <a:r>
                        <a:rPr lang="en-US" sz="1200" b="1" u="none" strike="noStrike" kern="1200" dirty="0">
                          <a:solidFill>
                            <a:schemeClr val="tx1"/>
                          </a:solidFill>
                          <a:effectLst/>
                          <a:latin typeface="+mn-lt"/>
                          <a:ea typeface="+mn-ea"/>
                          <a:cs typeface="+mn-cs"/>
                        </a:rPr>
                        <a:t>  February</a:t>
                      </a:r>
                    </a:p>
                  </a:txBody>
                  <a:tcPr anchor="ctr"/>
                </a:tc>
                <a:extLst>
                  <a:ext uri="{0D108BD9-81ED-4DB2-BD59-A6C34878D82A}">
                    <a16:rowId xmlns:a16="http://schemas.microsoft.com/office/drawing/2014/main" val="1023835719"/>
                  </a:ext>
                </a:extLst>
              </a:tr>
              <a:tr h="798509">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Scrambled/Dummy Data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Small number of records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Flag to be used in the interface: T (test environment)</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Scrambled/Dummy Data</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Small number of records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Flag to be used in the interface: T (test environment)</a:t>
                      </a:r>
                    </a:p>
                  </a:txBody>
                  <a:tcPr/>
                </a:tc>
                <a:tc>
                  <a:txBody>
                    <a:bodyPr/>
                    <a:lstStyle/>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Scrambled/Dummy Data</a:t>
                      </a:r>
                    </a:p>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Full number of records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Flag to be used in the interface: T (test environment)</a:t>
                      </a:r>
                    </a:p>
                  </a:txBody>
                  <a:tcPr/>
                </a:tc>
                <a:tc>
                  <a:txBody>
                    <a:bodyPr/>
                    <a:lstStyle/>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Real Data</a:t>
                      </a:r>
                    </a:p>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Full number of records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Flag to be used in the interface: P (prod environment)</a:t>
                      </a:r>
                    </a:p>
                  </a:txBody>
                  <a:tcPr/>
                </a:tc>
                <a:tc>
                  <a:txBody>
                    <a:bodyPr/>
                    <a:lstStyle/>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Real Data</a:t>
                      </a:r>
                    </a:p>
                    <a:p>
                      <a:pPr marL="285750" indent="-285750" algn="l" defTabSz="914400" rtl="0" eaLnBrk="1" latinLnBrk="0" hangingPunct="1">
                        <a:buFont typeface="Arial" panose="020B0604020202020204" pitchFamily="34" charset="0"/>
                        <a:buChar char="•"/>
                      </a:pPr>
                      <a:r>
                        <a:rPr lang="en-US" sz="1400" b="0" baseline="0" dirty="0">
                          <a:latin typeface="Helvetica Neue" charset="0"/>
                          <a:ea typeface="+mn-ea"/>
                          <a:cs typeface="+mn-cs"/>
                        </a:rPr>
                        <a:t>Full number of records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baseline="0" dirty="0">
                          <a:latin typeface="Helvetica Neue" charset="0"/>
                          <a:ea typeface="+mn-ea"/>
                          <a:cs typeface="+mn-cs"/>
                        </a:rPr>
                        <a:t>Flag to be used in the interface: P (prod environment)</a:t>
                      </a:r>
                    </a:p>
                  </a:txBody>
                  <a:tcPr/>
                </a:tc>
                <a:extLst>
                  <a:ext uri="{0D108BD9-81ED-4DB2-BD59-A6C34878D82A}">
                    <a16:rowId xmlns:a16="http://schemas.microsoft.com/office/drawing/2014/main" val="357958047"/>
                  </a:ext>
                </a:extLst>
              </a:tr>
            </a:tbl>
          </a:graphicData>
        </a:graphic>
      </p:graphicFrame>
      <p:sp>
        <p:nvSpPr>
          <p:cNvPr id="12" name="TextBox 11">
            <a:extLst>
              <a:ext uri="{FF2B5EF4-FFF2-40B4-BE49-F238E27FC236}">
                <a16:creationId xmlns:a16="http://schemas.microsoft.com/office/drawing/2014/main" id="{86DC9DBF-FF8E-4C2B-958E-7B2FDCCF6378}"/>
              </a:ext>
            </a:extLst>
          </p:cNvPr>
          <p:cNvSpPr txBox="1"/>
          <p:nvPr/>
        </p:nvSpPr>
        <p:spPr>
          <a:xfrm>
            <a:off x="484548" y="535780"/>
            <a:ext cx="11092540" cy="461665"/>
          </a:xfrm>
          <a:prstGeom prst="rect">
            <a:avLst/>
          </a:prstGeom>
          <a:noFill/>
        </p:spPr>
        <p:txBody>
          <a:bodyPr wrap="square" rtlCol="0">
            <a:spAutoFit/>
          </a:bodyPr>
          <a:lstStyle/>
          <a:p>
            <a:r>
              <a:rPr lang="en-CA" sz="2400" b="1" dirty="0">
                <a:latin typeface="IBM Plex Arabic" panose="020B0503050203000203" pitchFamily="34" charset="-78"/>
                <a:cs typeface="IBM Plex Arabic" panose="020B0503050203000203" pitchFamily="34" charset="-78"/>
              </a:rPr>
              <a:t>Integration </a:t>
            </a:r>
            <a:r>
              <a:rPr lang="en-CA" sz="2400" b="1" dirty="0">
                <a:solidFill>
                  <a:srgbClr val="FF0000"/>
                </a:solidFill>
                <a:latin typeface="IBM Plex Arabic" panose="020B0503050203000203" pitchFamily="34" charset="-78"/>
                <a:cs typeface="IBM Plex Arabic" panose="020B0503050203000203" pitchFamily="34" charset="-78"/>
              </a:rPr>
              <a:t>Timeline</a:t>
            </a:r>
          </a:p>
        </p:txBody>
      </p:sp>
      <p:graphicFrame>
        <p:nvGraphicFramePr>
          <p:cNvPr id="2" name="Table 1">
            <a:extLst>
              <a:ext uri="{FF2B5EF4-FFF2-40B4-BE49-F238E27FC236}">
                <a16:creationId xmlns:a16="http://schemas.microsoft.com/office/drawing/2014/main" id="{B92D422E-B078-4351-B19E-EE36EF93AE4F}"/>
              </a:ext>
            </a:extLst>
          </p:cNvPr>
          <p:cNvGraphicFramePr>
            <a:graphicFrameLocks noGrp="1"/>
          </p:cNvGraphicFramePr>
          <p:nvPr>
            <p:extLst>
              <p:ext uri="{D42A27DB-BD31-4B8C-83A1-F6EECF244321}">
                <p14:modId xmlns:p14="http://schemas.microsoft.com/office/powerpoint/2010/main" val="315968393"/>
              </p:ext>
            </p:extLst>
          </p:nvPr>
        </p:nvGraphicFramePr>
        <p:xfrm>
          <a:off x="368312" y="1917253"/>
          <a:ext cx="11208775" cy="609783"/>
        </p:xfrm>
        <a:graphic>
          <a:graphicData uri="http://schemas.openxmlformats.org/drawingml/2006/table">
            <a:tbl>
              <a:tblPr>
                <a:tableStyleId>{5DA37D80-6434-44D0-A028-1B22A696006F}</a:tableStyleId>
              </a:tblPr>
              <a:tblGrid>
                <a:gridCol w="1689367">
                  <a:extLst>
                    <a:ext uri="{9D8B030D-6E8A-4147-A177-3AD203B41FA5}">
                      <a16:colId xmlns:a16="http://schemas.microsoft.com/office/drawing/2014/main" val="14973915"/>
                    </a:ext>
                  </a:extLst>
                </a:gridCol>
                <a:gridCol w="1958656">
                  <a:extLst>
                    <a:ext uri="{9D8B030D-6E8A-4147-A177-3AD203B41FA5}">
                      <a16:colId xmlns:a16="http://schemas.microsoft.com/office/drawing/2014/main" val="382335556"/>
                    </a:ext>
                  </a:extLst>
                </a:gridCol>
                <a:gridCol w="2185060">
                  <a:extLst>
                    <a:ext uri="{9D8B030D-6E8A-4147-A177-3AD203B41FA5}">
                      <a16:colId xmlns:a16="http://schemas.microsoft.com/office/drawing/2014/main" val="1647157090"/>
                    </a:ext>
                  </a:extLst>
                </a:gridCol>
                <a:gridCol w="2562433">
                  <a:extLst>
                    <a:ext uri="{9D8B030D-6E8A-4147-A177-3AD203B41FA5}">
                      <a16:colId xmlns:a16="http://schemas.microsoft.com/office/drawing/2014/main" val="3003022389"/>
                    </a:ext>
                  </a:extLst>
                </a:gridCol>
                <a:gridCol w="2813259">
                  <a:extLst>
                    <a:ext uri="{9D8B030D-6E8A-4147-A177-3AD203B41FA5}">
                      <a16:colId xmlns:a16="http://schemas.microsoft.com/office/drawing/2014/main" val="1649187811"/>
                    </a:ext>
                  </a:extLst>
                </a:gridCol>
              </a:tblGrid>
              <a:tr h="609783">
                <a:tc>
                  <a:txBody>
                    <a:bodyPr/>
                    <a:lstStyle/>
                    <a:p>
                      <a:pPr marL="0" marR="0" lvl="0" indent="-285750" algn="ctr" defTabSz="914400" rtl="0" eaLnBrk="1" fontAlgn="auto" latinLnBrk="0" hangingPunct="1">
                        <a:lnSpc>
                          <a:spcPct val="100000"/>
                        </a:lnSpc>
                        <a:spcBef>
                          <a:spcPts val="0"/>
                        </a:spcBef>
                        <a:spcAft>
                          <a:spcPts val="0"/>
                        </a:spcAft>
                        <a:buClrTx/>
                        <a:buSzTx/>
                        <a:buFont typeface="Arial" charset="0"/>
                        <a:buNone/>
                        <a:tabLst/>
                        <a:defRPr/>
                      </a:pPr>
                      <a:r>
                        <a:rPr lang="en-US" sz="1600" b="1" kern="1200" dirty="0">
                          <a:solidFill>
                            <a:schemeClr val="dk1"/>
                          </a:solidFill>
                          <a:latin typeface="Helvetica Neue" charset="0"/>
                          <a:ea typeface="+mn-ea"/>
                          <a:cs typeface="+mn-cs"/>
                        </a:rPr>
                        <a:t>Integration</a:t>
                      </a:r>
                    </a:p>
                    <a:p>
                      <a:pPr marL="0" marR="0" lvl="0" indent="-285750" algn="ctr" defTabSz="914400" rtl="0" eaLnBrk="1" fontAlgn="auto" latinLnBrk="0" hangingPunct="1">
                        <a:lnSpc>
                          <a:spcPct val="100000"/>
                        </a:lnSpc>
                        <a:spcBef>
                          <a:spcPts val="0"/>
                        </a:spcBef>
                        <a:spcAft>
                          <a:spcPts val="0"/>
                        </a:spcAft>
                        <a:buClrTx/>
                        <a:buSzTx/>
                        <a:buFont typeface="Arial" charset="0"/>
                        <a:buNone/>
                        <a:tabLst/>
                        <a:defRPr/>
                      </a:pPr>
                      <a:r>
                        <a:rPr lang="en-US" sz="1600" b="1" kern="1200" dirty="0">
                          <a:solidFill>
                            <a:schemeClr val="dk1"/>
                          </a:solidFill>
                          <a:latin typeface="Helvetica Neue" charset="0"/>
                          <a:ea typeface="+mn-ea"/>
                          <a:cs typeface="+mn-cs"/>
                        </a:rPr>
                        <a:t>Build</a:t>
                      </a:r>
                    </a:p>
                  </a:txBody>
                  <a:tcPr/>
                </a:tc>
                <a:tc>
                  <a:txBody>
                    <a:bodyPr/>
                    <a:lstStyle/>
                    <a:p>
                      <a:pPr algn="ctr"/>
                      <a:r>
                        <a:rPr lang="en-US" sz="1600" b="1" dirty="0">
                          <a:latin typeface="Helvetica Neue" charset="0"/>
                          <a:ea typeface="+mn-ea"/>
                          <a:cs typeface="+mn-cs"/>
                        </a:rPr>
                        <a:t>SIT</a:t>
                      </a:r>
                    </a:p>
                  </a:txBody>
                  <a:tcPr anchor="ctr"/>
                </a:tc>
                <a:tc>
                  <a:txBody>
                    <a:bodyPr/>
                    <a:lstStyle/>
                    <a:p>
                      <a:pPr marL="0" marR="0" lvl="0" indent="0" algn="ctr" defTabSz="609585" rtl="0" eaLnBrk="1" fontAlgn="auto" latinLnBrk="0" hangingPunct="1">
                        <a:lnSpc>
                          <a:spcPct val="100000"/>
                        </a:lnSpc>
                        <a:spcBef>
                          <a:spcPts val="0"/>
                        </a:spcBef>
                        <a:spcAft>
                          <a:spcPts val="0"/>
                        </a:spcAft>
                        <a:buClrTx/>
                        <a:buSzTx/>
                        <a:buFontTx/>
                        <a:buNone/>
                        <a:tabLst/>
                        <a:defRPr/>
                      </a:pPr>
                      <a:endParaRPr lang="en-US" sz="1600" b="1" kern="1200" dirty="0">
                        <a:solidFill>
                          <a:schemeClr val="dk1"/>
                        </a:solidFill>
                        <a:latin typeface="Helvetica Neue" charset="0"/>
                        <a:ea typeface="+mn-ea"/>
                        <a:cs typeface="+mn-cs"/>
                      </a:endParaRPr>
                    </a:p>
                    <a:p>
                      <a:pPr marL="0" marR="0" lvl="0" indent="0" algn="ctr" defTabSz="609585" rtl="0" eaLnBrk="1" fontAlgn="auto" latinLnBrk="0" hangingPunct="1">
                        <a:lnSpc>
                          <a:spcPct val="100000"/>
                        </a:lnSpc>
                        <a:spcBef>
                          <a:spcPts val="0"/>
                        </a:spcBef>
                        <a:spcAft>
                          <a:spcPts val="0"/>
                        </a:spcAft>
                        <a:buClrTx/>
                        <a:buSzTx/>
                        <a:buFontTx/>
                        <a:buNone/>
                        <a:tabLst/>
                        <a:defRPr/>
                      </a:pPr>
                      <a:r>
                        <a:rPr lang="en-US" sz="1600" b="1" kern="1200" dirty="0">
                          <a:solidFill>
                            <a:schemeClr val="dk1"/>
                          </a:solidFill>
                          <a:latin typeface="Helvetica Neue" charset="0"/>
                          <a:ea typeface="+mn-ea"/>
                          <a:cs typeface="+mn-cs"/>
                        </a:rPr>
                        <a:t>UAT</a:t>
                      </a:r>
                    </a:p>
                  </a:txBody>
                  <a:tcPr/>
                </a:tc>
                <a:tc>
                  <a:txBody>
                    <a:bodyPr/>
                    <a:lstStyle/>
                    <a:p>
                      <a:pPr algn="ctr"/>
                      <a:r>
                        <a:rPr lang="en-US" sz="1600" b="1" dirty="0">
                          <a:latin typeface="Helvetica Neue" charset="0"/>
                          <a:ea typeface="+mn-ea"/>
                          <a:cs typeface="+mn-cs"/>
                        </a:rPr>
                        <a:t>Cutover</a:t>
                      </a:r>
                    </a:p>
                  </a:txBody>
                  <a:tcPr anchor="ctr"/>
                </a:tc>
                <a:tc>
                  <a:txBody>
                    <a:bodyPr/>
                    <a:lstStyle/>
                    <a:p>
                      <a:pPr algn="ctr"/>
                      <a:r>
                        <a:rPr lang="en-US" sz="1600" b="1" dirty="0">
                          <a:latin typeface="Helvetica Neue" charset="0"/>
                          <a:ea typeface="+mn-ea"/>
                          <a:cs typeface="+mn-cs"/>
                        </a:rPr>
                        <a:t>Go-Live and Hypercare</a:t>
                      </a:r>
                    </a:p>
                  </a:txBody>
                  <a:tcPr anchor="ctr"/>
                </a:tc>
                <a:extLst>
                  <a:ext uri="{0D108BD9-81ED-4DB2-BD59-A6C34878D82A}">
                    <a16:rowId xmlns:a16="http://schemas.microsoft.com/office/drawing/2014/main" val="3910316782"/>
                  </a:ext>
                </a:extLst>
              </a:tr>
            </a:tbl>
          </a:graphicData>
        </a:graphic>
      </p:graphicFrame>
    </p:spTree>
    <p:extLst>
      <p:ext uri="{BB962C8B-B14F-4D97-AF65-F5344CB8AC3E}">
        <p14:creationId xmlns:p14="http://schemas.microsoft.com/office/powerpoint/2010/main" val="885732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2DB308B-D034-4F5B-9800-D9761988DDBC}"/>
              </a:ext>
            </a:extLst>
          </p:cNvPr>
          <p:cNvSpPr>
            <a:spLocks noGrp="1"/>
          </p:cNvSpPr>
          <p:nvPr>
            <p:ph type="title"/>
          </p:nvPr>
        </p:nvSpPr>
        <p:spPr>
          <a:xfrm>
            <a:off x="567071" y="163537"/>
            <a:ext cx="9643730" cy="800219"/>
          </a:xfrm>
        </p:spPr>
        <p:txBody>
          <a:bodyPr/>
          <a:lstStyle/>
          <a:p>
            <a:r>
              <a:rPr lang="en-CA" dirty="0"/>
              <a:t>Integration Design Architecture: </a:t>
            </a:r>
            <a:br>
              <a:rPr lang="en-CA" dirty="0"/>
            </a:br>
            <a:r>
              <a:rPr lang="en-CA" i="1" dirty="0"/>
              <a:t>WAVE 1</a:t>
            </a:r>
            <a:endParaRPr lang="en-US" i="1" dirty="0"/>
          </a:p>
        </p:txBody>
      </p:sp>
      <p:sp>
        <p:nvSpPr>
          <p:cNvPr id="8" name="TextBox 7">
            <a:extLst>
              <a:ext uri="{FF2B5EF4-FFF2-40B4-BE49-F238E27FC236}">
                <a16:creationId xmlns:a16="http://schemas.microsoft.com/office/drawing/2014/main" id="{5F91C862-3579-1648-8312-9701FFD3CE8A}"/>
              </a:ext>
            </a:extLst>
          </p:cNvPr>
          <p:cNvSpPr txBox="1"/>
          <p:nvPr/>
        </p:nvSpPr>
        <p:spPr>
          <a:xfrm>
            <a:off x="7131200" y="6586164"/>
            <a:ext cx="445477" cy="215444"/>
          </a:xfrm>
          <a:prstGeom prst="rect">
            <a:avLst/>
          </a:prstGeom>
          <a:noFill/>
        </p:spPr>
        <p:txBody>
          <a:bodyPr wrap="square" rtlCol="0">
            <a:spAutoFit/>
          </a:bodyPr>
          <a:lstStyle/>
          <a:p>
            <a:pPr algn="ctr"/>
            <a:fld id="{8E608B11-F5EA-D441-8566-84244543F3E5}" type="slidenum">
              <a:rPr lang="en-US" sz="800" dirty="0">
                <a:latin typeface="Montserrat" pitchFamily="2" charset="77"/>
              </a:rPr>
              <a:pPr algn="ctr"/>
              <a:t>5</a:t>
            </a:fld>
            <a:endParaRPr lang="en-US" sz="800" dirty="0">
              <a:latin typeface="Montserrat" pitchFamily="2" charset="77"/>
            </a:endParaRPr>
          </a:p>
        </p:txBody>
      </p:sp>
      <p:sp>
        <p:nvSpPr>
          <p:cNvPr id="40" name="TextBox 39">
            <a:extLst>
              <a:ext uri="{FF2B5EF4-FFF2-40B4-BE49-F238E27FC236}">
                <a16:creationId xmlns:a16="http://schemas.microsoft.com/office/drawing/2014/main" id="{52CC18D3-8CEC-404B-8D82-46288F860B67}"/>
              </a:ext>
            </a:extLst>
          </p:cNvPr>
          <p:cNvSpPr txBox="1"/>
          <p:nvPr/>
        </p:nvSpPr>
        <p:spPr>
          <a:xfrm>
            <a:off x="9745186" y="6400196"/>
            <a:ext cx="2469661" cy="276999"/>
          </a:xfrm>
          <a:prstGeom prst="rect">
            <a:avLst/>
          </a:prstGeom>
          <a:noFill/>
        </p:spPr>
        <p:txBody>
          <a:bodyPr wrap="square" rtlCol="0">
            <a:spAutoFit/>
          </a:bodyPr>
          <a:lstStyle/>
          <a:p>
            <a:r>
              <a:rPr lang="en-CA" sz="1200" dirty="0"/>
              <a:t>Key Integration Points</a:t>
            </a:r>
          </a:p>
        </p:txBody>
      </p:sp>
      <p:cxnSp>
        <p:nvCxnSpPr>
          <p:cNvPr id="56" name="Straight Connector 55">
            <a:extLst>
              <a:ext uri="{FF2B5EF4-FFF2-40B4-BE49-F238E27FC236}">
                <a16:creationId xmlns:a16="http://schemas.microsoft.com/office/drawing/2014/main" id="{75E888DA-DAF1-4BFA-AA55-CD81902C2243}"/>
              </a:ext>
            </a:extLst>
          </p:cNvPr>
          <p:cNvCxnSpPr>
            <a:cxnSpLocks/>
          </p:cNvCxnSpPr>
          <p:nvPr/>
        </p:nvCxnSpPr>
        <p:spPr>
          <a:xfrm>
            <a:off x="9419002" y="5992013"/>
            <a:ext cx="354202" cy="0"/>
          </a:xfrm>
          <a:prstGeom prst="line">
            <a:avLst/>
          </a:prstGeom>
          <a:ln w="38100">
            <a:solidFill>
              <a:srgbClr val="FFC000"/>
            </a:solidFill>
            <a:prstDash val="sysDot"/>
          </a:ln>
        </p:spPr>
        <p:style>
          <a:lnRef idx="1">
            <a:schemeClr val="accent2"/>
          </a:lnRef>
          <a:fillRef idx="0">
            <a:schemeClr val="accent2"/>
          </a:fillRef>
          <a:effectRef idx="0">
            <a:schemeClr val="accent2"/>
          </a:effectRef>
          <a:fontRef idx="minor">
            <a:schemeClr val="tx1"/>
          </a:fontRef>
        </p:style>
      </p:cxnSp>
      <p:sp>
        <p:nvSpPr>
          <p:cNvPr id="57" name="TextBox 56">
            <a:extLst>
              <a:ext uri="{FF2B5EF4-FFF2-40B4-BE49-F238E27FC236}">
                <a16:creationId xmlns:a16="http://schemas.microsoft.com/office/drawing/2014/main" id="{38A386B0-3D1D-4864-9665-3B246110BAFA}"/>
              </a:ext>
            </a:extLst>
          </p:cNvPr>
          <p:cNvSpPr txBox="1"/>
          <p:nvPr/>
        </p:nvSpPr>
        <p:spPr>
          <a:xfrm>
            <a:off x="9773204" y="5855263"/>
            <a:ext cx="2080534" cy="276999"/>
          </a:xfrm>
          <a:prstGeom prst="rect">
            <a:avLst/>
          </a:prstGeom>
          <a:noFill/>
        </p:spPr>
        <p:txBody>
          <a:bodyPr wrap="square" rtlCol="0">
            <a:spAutoFit/>
          </a:bodyPr>
          <a:lstStyle/>
          <a:p>
            <a:r>
              <a:rPr lang="en-CA" sz="1200" dirty="0"/>
              <a:t>SF Data Process Points</a:t>
            </a:r>
          </a:p>
        </p:txBody>
      </p:sp>
      <p:grpSp>
        <p:nvGrpSpPr>
          <p:cNvPr id="215" name="Group 214">
            <a:extLst>
              <a:ext uri="{FF2B5EF4-FFF2-40B4-BE49-F238E27FC236}">
                <a16:creationId xmlns:a16="http://schemas.microsoft.com/office/drawing/2014/main" id="{DF05ABCE-E22D-4B7E-AD86-2E8C26CA943A}"/>
              </a:ext>
            </a:extLst>
          </p:cNvPr>
          <p:cNvGrpSpPr/>
          <p:nvPr/>
        </p:nvGrpSpPr>
        <p:grpSpPr>
          <a:xfrm>
            <a:off x="3725822" y="5432995"/>
            <a:ext cx="3470353" cy="1407443"/>
            <a:chOff x="883151" y="4762504"/>
            <a:chExt cx="4947962" cy="1426432"/>
          </a:xfrm>
        </p:grpSpPr>
        <p:sp>
          <p:nvSpPr>
            <p:cNvPr id="145" name="Rectangle: Rounded Corners 144">
              <a:extLst>
                <a:ext uri="{FF2B5EF4-FFF2-40B4-BE49-F238E27FC236}">
                  <a16:creationId xmlns:a16="http://schemas.microsoft.com/office/drawing/2014/main" id="{88F2FFEF-688A-492F-9287-389E6FE2D6DE}"/>
                </a:ext>
              </a:extLst>
            </p:cNvPr>
            <p:cNvSpPr/>
            <p:nvPr/>
          </p:nvSpPr>
          <p:spPr>
            <a:xfrm>
              <a:off x="883151" y="4762504"/>
              <a:ext cx="4947962" cy="1426432"/>
            </a:xfrm>
            <a:prstGeom prst="roundRect">
              <a:avLst>
                <a:gd name="adj" fmla="val 11039"/>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CA" sz="1200" dirty="0">
                <a:ln>
                  <a:solidFill>
                    <a:schemeClr val="bg1"/>
                  </a:solidFill>
                </a:ln>
                <a:solidFill>
                  <a:schemeClr val="bg1"/>
                </a:solidFill>
              </a:endParaRPr>
            </a:p>
          </p:txBody>
        </p:sp>
        <p:sp>
          <p:nvSpPr>
            <p:cNvPr id="34" name="Rectangle: Rounded Corners 33">
              <a:extLst>
                <a:ext uri="{FF2B5EF4-FFF2-40B4-BE49-F238E27FC236}">
                  <a16:creationId xmlns:a16="http://schemas.microsoft.com/office/drawing/2014/main" id="{B0B8475A-75D1-4B56-89AD-701CD77671B1}"/>
                </a:ext>
              </a:extLst>
            </p:cNvPr>
            <p:cNvSpPr/>
            <p:nvPr/>
          </p:nvSpPr>
          <p:spPr>
            <a:xfrm>
              <a:off x="1509940" y="5556633"/>
              <a:ext cx="2132782" cy="482447"/>
            </a:xfrm>
            <a:prstGeom prst="roundRect">
              <a:avLst>
                <a:gd name="adj" fmla="val 7407"/>
              </a:avLst>
            </a:prstGeom>
            <a:solidFill>
              <a:schemeClr val="accent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Legacy Reporting &amp; Analytics</a:t>
              </a:r>
            </a:p>
          </p:txBody>
        </p:sp>
        <p:sp>
          <p:nvSpPr>
            <p:cNvPr id="146" name="Rectangle: Rounded Corners 145">
              <a:extLst>
                <a:ext uri="{FF2B5EF4-FFF2-40B4-BE49-F238E27FC236}">
                  <a16:creationId xmlns:a16="http://schemas.microsoft.com/office/drawing/2014/main" id="{0799CF6A-38CC-4EF0-97A6-994198BE9731}"/>
                </a:ext>
              </a:extLst>
            </p:cNvPr>
            <p:cNvSpPr/>
            <p:nvPr/>
          </p:nvSpPr>
          <p:spPr>
            <a:xfrm>
              <a:off x="3721223" y="4961437"/>
              <a:ext cx="1446021" cy="490455"/>
            </a:xfrm>
            <a:prstGeom prst="roundRect">
              <a:avLst>
                <a:gd name="adj" fmla="val 7407"/>
              </a:avLst>
            </a:prstGeom>
            <a:solidFill>
              <a:schemeClr val="accent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Legacy Payroll</a:t>
              </a:r>
            </a:p>
          </p:txBody>
        </p:sp>
        <p:sp>
          <p:nvSpPr>
            <p:cNvPr id="147" name="Rectangle: Rounded Corners 146">
              <a:extLst>
                <a:ext uri="{FF2B5EF4-FFF2-40B4-BE49-F238E27FC236}">
                  <a16:creationId xmlns:a16="http://schemas.microsoft.com/office/drawing/2014/main" id="{EAF0B6CC-69F0-4936-A7A7-AE5C8E14A1CA}"/>
                </a:ext>
              </a:extLst>
            </p:cNvPr>
            <p:cNvSpPr/>
            <p:nvPr/>
          </p:nvSpPr>
          <p:spPr>
            <a:xfrm>
              <a:off x="1611334" y="4949245"/>
              <a:ext cx="1446021" cy="482447"/>
            </a:xfrm>
            <a:prstGeom prst="roundRect">
              <a:avLst>
                <a:gd name="adj" fmla="val 7407"/>
              </a:avLst>
            </a:prstGeom>
            <a:solidFill>
              <a:schemeClr val="accent1">
                <a:lumMod val="20000"/>
                <a:lumOff val="80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Legacy HR Core</a:t>
              </a:r>
            </a:p>
          </p:txBody>
        </p:sp>
      </p:grpSp>
      <p:cxnSp>
        <p:nvCxnSpPr>
          <p:cNvPr id="174" name="Straight Connector 173">
            <a:extLst>
              <a:ext uri="{FF2B5EF4-FFF2-40B4-BE49-F238E27FC236}">
                <a16:creationId xmlns:a16="http://schemas.microsoft.com/office/drawing/2014/main" id="{6AA5E9F9-9A0A-4D9B-9F26-0993642FB803}"/>
              </a:ext>
            </a:extLst>
          </p:cNvPr>
          <p:cNvCxnSpPr>
            <a:cxnSpLocks/>
          </p:cNvCxnSpPr>
          <p:nvPr/>
        </p:nvCxnSpPr>
        <p:spPr>
          <a:xfrm>
            <a:off x="5491161" y="3087819"/>
            <a:ext cx="186260" cy="422520"/>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sp>
        <p:nvSpPr>
          <p:cNvPr id="12" name="Rectangle: Rounded Corners 11">
            <a:extLst>
              <a:ext uri="{FF2B5EF4-FFF2-40B4-BE49-F238E27FC236}">
                <a16:creationId xmlns:a16="http://schemas.microsoft.com/office/drawing/2014/main" id="{08278893-8744-4E68-8925-E261608FA3A4}"/>
              </a:ext>
            </a:extLst>
          </p:cNvPr>
          <p:cNvSpPr/>
          <p:nvPr/>
        </p:nvSpPr>
        <p:spPr>
          <a:xfrm>
            <a:off x="5692376" y="6216552"/>
            <a:ext cx="1423903" cy="476025"/>
          </a:xfrm>
          <a:prstGeom prst="roundRect">
            <a:avLst/>
          </a:prstGeom>
          <a:solidFill>
            <a:schemeClr val="accent1">
              <a:lumMod val="20000"/>
              <a:lumOff val="80000"/>
            </a:schemeClr>
          </a:solidFill>
          <a:ln>
            <a:solidFill>
              <a:schemeClr val="accent1">
                <a:lumMod val="20000"/>
                <a:lumOff val="80000"/>
              </a:schemeClr>
            </a:solidFill>
          </a:ln>
        </p:spPr>
        <p:style>
          <a:lnRef idx="2">
            <a:schemeClr val="accent3"/>
          </a:lnRef>
          <a:fillRef idx="1">
            <a:schemeClr val="lt1"/>
          </a:fillRef>
          <a:effectRef idx="0">
            <a:schemeClr val="accent3"/>
          </a:effectRef>
          <a:fontRef idx="minor">
            <a:schemeClr val="dk1"/>
          </a:fontRef>
        </p:style>
        <p:txBody>
          <a:bodyPr rtlCol="0" anchor="ctr"/>
          <a:lstStyle/>
          <a:p>
            <a:pPr algn="ctr"/>
            <a:r>
              <a:rPr lang="en-CA" sz="1200" dirty="0"/>
              <a:t>WFS Time &amp; Attendance</a:t>
            </a:r>
          </a:p>
        </p:txBody>
      </p:sp>
      <p:sp>
        <p:nvSpPr>
          <p:cNvPr id="2" name="Rectangle 1">
            <a:extLst>
              <a:ext uri="{FF2B5EF4-FFF2-40B4-BE49-F238E27FC236}">
                <a16:creationId xmlns:a16="http://schemas.microsoft.com/office/drawing/2014/main" id="{B8864C7C-46F1-45CD-B2F0-499BF69E6C12}"/>
              </a:ext>
            </a:extLst>
          </p:cNvPr>
          <p:cNvSpPr/>
          <p:nvPr/>
        </p:nvSpPr>
        <p:spPr>
          <a:xfrm>
            <a:off x="9935522" y="2268054"/>
            <a:ext cx="1890197" cy="2472562"/>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rPr>
              <a:t>Current HRIS Systems</a:t>
            </a:r>
          </a:p>
          <a:p>
            <a:pPr algn="ctr"/>
            <a:endParaRPr lang="en-CA" dirty="0">
              <a:solidFill>
                <a:schemeClr val="tx1"/>
              </a:solidFill>
            </a:endParaRPr>
          </a:p>
          <a:p>
            <a:pPr marL="285750" indent="-285750">
              <a:buFont typeface="Arial" panose="020B0604020202020204" pitchFamily="34" charset="0"/>
              <a:buChar char="•"/>
            </a:pPr>
            <a:r>
              <a:rPr lang="en-US" sz="1400" dirty="0" err="1">
                <a:solidFill>
                  <a:schemeClr val="tx1"/>
                </a:solidFill>
              </a:rPr>
              <a:t>DataSul</a:t>
            </a:r>
            <a:r>
              <a:rPr lang="en-US" sz="1400" dirty="0">
                <a:solidFill>
                  <a:schemeClr val="tx1"/>
                </a:solidFill>
              </a:rPr>
              <a:t> HCM</a:t>
            </a:r>
            <a:endParaRPr lang="en-CA" sz="1400" dirty="0">
              <a:solidFill>
                <a:schemeClr val="tx1"/>
              </a:solidFill>
            </a:endParaRPr>
          </a:p>
          <a:p>
            <a:pPr marL="285750" indent="-285750">
              <a:buFont typeface="Arial" panose="020B0604020202020204" pitchFamily="34" charset="0"/>
              <a:buChar char="•"/>
            </a:pPr>
            <a:r>
              <a:rPr lang="en-US" sz="1400" dirty="0">
                <a:solidFill>
                  <a:schemeClr val="tx1"/>
                </a:solidFill>
              </a:rPr>
              <a:t>ADP CA</a:t>
            </a:r>
            <a:endParaRPr lang="en-CA" sz="1400" dirty="0">
              <a:solidFill>
                <a:schemeClr val="tx1"/>
              </a:solidFill>
            </a:endParaRPr>
          </a:p>
          <a:p>
            <a:pPr marL="285750" indent="-285750">
              <a:buFont typeface="Arial" panose="020B0604020202020204" pitchFamily="34" charset="0"/>
              <a:buChar char="•"/>
            </a:pPr>
            <a:r>
              <a:rPr lang="en-US" sz="1400" dirty="0">
                <a:solidFill>
                  <a:schemeClr val="tx1"/>
                </a:solidFill>
              </a:rPr>
              <a:t>ADP UK(not ready)</a:t>
            </a:r>
            <a:endParaRPr lang="en-CA" sz="1400" dirty="0">
              <a:solidFill>
                <a:schemeClr val="tx1"/>
              </a:solidFill>
            </a:endParaRPr>
          </a:p>
          <a:p>
            <a:pPr marL="285750" indent="-285750">
              <a:buFont typeface="Arial" panose="020B0604020202020204" pitchFamily="34" charset="0"/>
              <a:buChar char="•"/>
            </a:pPr>
            <a:r>
              <a:rPr lang="en-US" sz="1400" dirty="0">
                <a:solidFill>
                  <a:schemeClr val="tx1"/>
                </a:solidFill>
              </a:rPr>
              <a:t>Paylocity</a:t>
            </a:r>
            <a:endParaRPr lang="en-CA" sz="1400" dirty="0">
              <a:solidFill>
                <a:schemeClr val="tx1"/>
              </a:solidFill>
            </a:endParaRPr>
          </a:p>
          <a:p>
            <a:pPr marL="285750" indent="-285750">
              <a:buFont typeface="Arial" panose="020B0604020202020204" pitchFamily="34" charset="0"/>
              <a:buChar char="•"/>
            </a:pPr>
            <a:r>
              <a:rPr lang="en-US" sz="1400" dirty="0">
                <a:solidFill>
                  <a:schemeClr val="tx1"/>
                </a:solidFill>
              </a:rPr>
              <a:t>VISAM AGDA</a:t>
            </a:r>
            <a:endParaRPr lang="en-CA" sz="1400" dirty="0">
              <a:solidFill>
                <a:schemeClr val="tx1"/>
              </a:solidFill>
            </a:endParaRPr>
          </a:p>
          <a:p>
            <a:pPr algn="ctr"/>
            <a:endParaRPr lang="en-CA" dirty="0"/>
          </a:p>
        </p:txBody>
      </p:sp>
      <p:sp>
        <p:nvSpPr>
          <p:cNvPr id="38" name="Rectangle 37">
            <a:extLst>
              <a:ext uri="{FF2B5EF4-FFF2-40B4-BE49-F238E27FC236}">
                <a16:creationId xmlns:a16="http://schemas.microsoft.com/office/drawing/2014/main" id="{BD1EABE2-C08A-4A7B-945D-01DCDF6F9B12}"/>
              </a:ext>
            </a:extLst>
          </p:cNvPr>
          <p:cNvSpPr/>
          <p:nvPr/>
        </p:nvSpPr>
        <p:spPr>
          <a:xfrm>
            <a:off x="3921514" y="4328495"/>
            <a:ext cx="3390457" cy="3690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SAP Cloud Platform</a:t>
            </a:r>
            <a:endParaRPr lang="en-CA" dirty="0"/>
          </a:p>
        </p:txBody>
      </p:sp>
      <p:sp>
        <p:nvSpPr>
          <p:cNvPr id="43" name="Rectangle 42">
            <a:extLst>
              <a:ext uri="{FF2B5EF4-FFF2-40B4-BE49-F238E27FC236}">
                <a16:creationId xmlns:a16="http://schemas.microsoft.com/office/drawing/2014/main" id="{495B3186-B7C6-4CA4-8498-DED9B3193751}"/>
              </a:ext>
            </a:extLst>
          </p:cNvPr>
          <p:cNvSpPr/>
          <p:nvPr/>
        </p:nvSpPr>
        <p:spPr>
          <a:xfrm>
            <a:off x="868101" y="3909330"/>
            <a:ext cx="2044813" cy="2222932"/>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SAP SOMNICOR</a:t>
            </a:r>
            <a:endParaRPr lang="en-CA" sz="1400" dirty="0"/>
          </a:p>
        </p:txBody>
      </p:sp>
      <p:sp>
        <p:nvSpPr>
          <p:cNvPr id="68" name="Rectangle 67">
            <a:extLst>
              <a:ext uri="{FF2B5EF4-FFF2-40B4-BE49-F238E27FC236}">
                <a16:creationId xmlns:a16="http://schemas.microsoft.com/office/drawing/2014/main" id="{5B8CCE32-B900-4878-B224-98B920460385}"/>
              </a:ext>
            </a:extLst>
          </p:cNvPr>
          <p:cNvSpPr/>
          <p:nvPr/>
        </p:nvSpPr>
        <p:spPr>
          <a:xfrm>
            <a:off x="7714432" y="3873411"/>
            <a:ext cx="2095508" cy="1790399"/>
          </a:xfrm>
          <a:prstGeom prst="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SAP CANDELARIA</a:t>
            </a:r>
            <a:endParaRPr lang="en-CA" sz="1400" dirty="0"/>
          </a:p>
        </p:txBody>
      </p:sp>
      <p:sp>
        <p:nvSpPr>
          <p:cNvPr id="58" name="TextBox 57">
            <a:extLst>
              <a:ext uri="{FF2B5EF4-FFF2-40B4-BE49-F238E27FC236}">
                <a16:creationId xmlns:a16="http://schemas.microsoft.com/office/drawing/2014/main" id="{05FC5DA2-3BD1-4FEE-908E-037BF4B8261A}"/>
              </a:ext>
            </a:extLst>
          </p:cNvPr>
          <p:cNvSpPr txBox="1"/>
          <p:nvPr/>
        </p:nvSpPr>
        <p:spPr>
          <a:xfrm>
            <a:off x="3315930" y="3811667"/>
            <a:ext cx="571408" cy="369332"/>
          </a:xfrm>
          <a:prstGeom prst="rect">
            <a:avLst/>
          </a:prstGeom>
          <a:noFill/>
        </p:spPr>
        <p:txBody>
          <a:bodyPr wrap="square" rtlCol="0">
            <a:spAutoFit/>
          </a:bodyPr>
          <a:lstStyle/>
          <a:p>
            <a:r>
              <a:rPr lang="en-US" dirty="0"/>
              <a:t>File</a:t>
            </a:r>
            <a:endParaRPr lang="en-CA" dirty="0"/>
          </a:p>
        </p:txBody>
      </p:sp>
      <p:sp>
        <p:nvSpPr>
          <p:cNvPr id="83" name="TextBox 82">
            <a:extLst>
              <a:ext uri="{FF2B5EF4-FFF2-40B4-BE49-F238E27FC236}">
                <a16:creationId xmlns:a16="http://schemas.microsoft.com/office/drawing/2014/main" id="{0FC38155-3FBF-4677-9700-77EE05FD9FFD}"/>
              </a:ext>
            </a:extLst>
          </p:cNvPr>
          <p:cNvSpPr txBox="1"/>
          <p:nvPr/>
        </p:nvSpPr>
        <p:spPr>
          <a:xfrm>
            <a:off x="6807880" y="3775179"/>
            <a:ext cx="571408" cy="369332"/>
          </a:xfrm>
          <a:prstGeom prst="rect">
            <a:avLst/>
          </a:prstGeom>
          <a:noFill/>
        </p:spPr>
        <p:txBody>
          <a:bodyPr wrap="square" rtlCol="0">
            <a:spAutoFit/>
          </a:bodyPr>
          <a:lstStyle/>
          <a:p>
            <a:r>
              <a:rPr lang="en-US" dirty="0"/>
              <a:t>File</a:t>
            </a:r>
            <a:endParaRPr lang="en-CA" dirty="0"/>
          </a:p>
        </p:txBody>
      </p:sp>
      <p:sp>
        <p:nvSpPr>
          <p:cNvPr id="84" name="TextBox 83">
            <a:extLst>
              <a:ext uri="{FF2B5EF4-FFF2-40B4-BE49-F238E27FC236}">
                <a16:creationId xmlns:a16="http://schemas.microsoft.com/office/drawing/2014/main" id="{BB7D3333-4A75-4229-BC2E-68A9CF7781B9}"/>
              </a:ext>
            </a:extLst>
          </p:cNvPr>
          <p:cNvSpPr txBox="1"/>
          <p:nvPr/>
        </p:nvSpPr>
        <p:spPr>
          <a:xfrm>
            <a:off x="5010604" y="4011141"/>
            <a:ext cx="571408" cy="369332"/>
          </a:xfrm>
          <a:prstGeom prst="rect">
            <a:avLst/>
          </a:prstGeom>
          <a:noFill/>
        </p:spPr>
        <p:txBody>
          <a:bodyPr wrap="square" rtlCol="0">
            <a:spAutoFit/>
          </a:bodyPr>
          <a:lstStyle/>
          <a:p>
            <a:r>
              <a:rPr lang="en-US" dirty="0"/>
              <a:t>File</a:t>
            </a:r>
            <a:endParaRPr lang="en-CA" dirty="0"/>
          </a:p>
        </p:txBody>
      </p:sp>
      <p:sp>
        <p:nvSpPr>
          <p:cNvPr id="92" name="TextBox 91">
            <a:extLst>
              <a:ext uri="{FF2B5EF4-FFF2-40B4-BE49-F238E27FC236}">
                <a16:creationId xmlns:a16="http://schemas.microsoft.com/office/drawing/2014/main" id="{70B7449E-E57E-4504-B899-7E0946CA0564}"/>
              </a:ext>
            </a:extLst>
          </p:cNvPr>
          <p:cNvSpPr txBox="1"/>
          <p:nvPr/>
        </p:nvSpPr>
        <p:spPr>
          <a:xfrm>
            <a:off x="5718593" y="4718354"/>
            <a:ext cx="571408" cy="369332"/>
          </a:xfrm>
          <a:prstGeom prst="rect">
            <a:avLst/>
          </a:prstGeom>
          <a:noFill/>
        </p:spPr>
        <p:txBody>
          <a:bodyPr wrap="square" rtlCol="0">
            <a:spAutoFit/>
          </a:bodyPr>
          <a:lstStyle/>
          <a:p>
            <a:r>
              <a:rPr lang="en-US" dirty="0"/>
              <a:t>File</a:t>
            </a:r>
            <a:endParaRPr lang="en-CA" dirty="0"/>
          </a:p>
        </p:txBody>
      </p:sp>
      <p:sp>
        <p:nvSpPr>
          <p:cNvPr id="93" name="Rectangle: Rounded Corners 92">
            <a:extLst>
              <a:ext uri="{FF2B5EF4-FFF2-40B4-BE49-F238E27FC236}">
                <a16:creationId xmlns:a16="http://schemas.microsoft.com/office/drawing/2014/main" id="{2DFA1FFD-E81A-4E65-B8FD-67C1BA8DBFD8}"/>
              </a:ext>
            </a:extLst>
          </p:cNvPr>
          <p:cNvSpPr/>
          <p:nvPr/>
        </p:nvSpPr>
        <p:spPr>
          <a:xfrm>
            <a:off x="5152771" y="5087551"/>
            <a:ext cx="981277" cy="328978"/>
          </a:xfrm>
          <a:prstGeom prst="roundRect">
            <a:avLst>
              <a:gd name="adj" fmla="val 20422"/>
            </a:avLst>
          </a:prstGeom>
          <a:solidFill>
            <a:schemeClr val="bg1">
              <a:lumMod val="50000"/>
            </a:schemeClr>
          </a:solidFill>
          <a:ln>
            <a:noFill/>
          </a:ln>
        </p:spPr>
        <p:style>
          <a:lnRef idx="2">
            <a:schemeClr val="accent4"/>
          </a:lnRef>
          <a:fillRef idx="1">
            <a:schemeClr val="lt1"/>
          </a:fillRef>
          <a:effectRef idx="0">
            <a:schemeClr val="accent4"/>
          </a:effectRef>
          <a:fontRef idx="minor">
            <a:schemeClr val="dk1"/>
          </a:fontRef>
        </p:style>
        <p:txBody>
          <a:bodyPr vert="horz" rtlCol="0" anchor="ctr"/>
          <a:lstStyle/>
          <a:p>
            <a:pPr algn="ctr"/>
            <a:r>
              <a:rPr lang="en-CA" sz="1200" dirty="0">
                <a:ln>
                  <a:solidFill>
                    <a:schemeClr val="bg1"/>
                  </a:solidFill>
                </a:ln>
                <a:solidFill>
                  <a:schemeClr val="bg1"/>
                </a:solidFill>
              </a:rPr>
              <a:t>SFTP</a:t>
            </a:r>
          </a:p>
        </p:txBody>
      </p:sp>
      <p:sp>
        <p:nvSpPr>
          <p:cNvPr id="95" name="Rectangle: Rounded Corners 94">
            <a:extLst>
              <a:ext uri="{FF2B5EF4-FFF2-40B4-BE49-F238E27FC236}">
                <a16:creationId xmlns:a16="http://schemas.microsoft.com/office/drawing/2014/main" id="{C50926C9-E7AD-4E44-8803-54392FA70FED}"/>
              </a:ext>
            </a:extLst>
          </p:cNvPr>
          <p:cNvSpPr/>
          <p:nvPr/>
        </p:nvSpPr>
        <p:spPr>
          <a:xfrm>
            <a:off x="2611513" y="1166663"/>
            <a:ext cx="5819712" cy="2462737"/>
          </a:xfrm>
          <a:prstGeom prst="roundRect">
            <a:avLst>
              <a:gd name="adj" fmla="val 3408"/>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CA" sz="1400" b="1" dirty="0"/>
              <a:t>Talent Modules</a:t>
            </a:r>
          </a:p>
        </p:txBody>
      </p:sp>
      <p:sp>
        <p:nvSpPr>
          <p:cNvPr id="96" name="Rectangle: Rounded Corners 95">
            <a:extLst>
              <a:ext uri="{FF2B5EF4-FFF2-40B4-BE49-F238E27FC236}">
                <a16:creationId xmlns:a16="http://schemas.microsoft.com/office/drawing/2014/main" id="{62770C55-6D77-47AD-8CBA-A6BD8F7BFDA4}"/>
              </a:ext>
            </a:extLst>
          </p:cNvPr>
          <p:cNvSpPr/>
          <p:nvPr/>
        </p:nvSpPr>
        <p:spPr>
          <a:xfrm>
            <a:off x="3004379" y="3092775"/>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Recruitment Mgt &amp; Marketing</a:t>
            </a:r>
          </a:p>
        </p:txBody>
      </p:sp>
      <p:sp>
        <p:nvSpPr>
          <p:cNvPr id="97" name="Rectangle: Rounded Corners 96">
            <a:extLst>
              <a:ext uri="{FF2B5EF4-FFF2-40B4-BE49-F238E27FC236}">
                <a16:creationId xmlns:a16="http://schemas.microsoft.com/office/drawing/2014/main" id="{EB2AA050-8A4E-43E9-8674-705C2034173C}"/>
              </a:ext>
            </a:extLst>
          </p:cNvPr>
          <p:cNvSpPr/>
          <p:nvPr/>
        </p:nvSpPr>
        <p:spPr>
          <a:xfrm>
            <a:off x="6719952" y="3023819"/>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Development Management</a:t>
            </a:r>
          </a:p>
        </p:txBody>
      </p:sp>
      <p:sp>
        <p:nvSpPr>
          <p:cNvPr id="100" name="Rectangle: Rounded Corners 99">
            <a:extLst>
              <a:ext uri="{FF2B5EF4-FFF2-40B4-BE49-F238E27FC236}">
                <a16:creationId xmlns:a16="http://schemas.microsoft.com/office/drawing/2014/main" id="{1EB300BE-3AAC-4463-BF6C-5A996FFE1D11}"/>
              </a:ext>
            </a:extLst>
          </p:cNvPr>
          <p:cNvSpPr/>
          <p:nvPr/>
        </p:nvSpPr>
        <p:spPr>
          <a:xfrm>
            <a:off x="6748309" y="2467792"/>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Succession Management</a:t>
            </a:r>
          </a:p>
        </p:txBody>
      </p:sp>
      <p:sp>
        <p:nvSpPr>
          <p:cNvPr id="101" name="Rectangle: Rounded Corners 100">
            <a:extLst>
              <a:ext uri="{FF2B5EF4-FFF2-40B4-BE49-F238E27FC236}">
                <a16:creationId xmlns:a16="http://schemas.microsoft.com/office/drawing/2014/main" id="{78B88A73-9AB1-4545-A43A-3AC4783078D3}"/>
              </a:ext>
            </a:extLst>
          </p:cNvPr>
          <p:cNvSpPr/>
          <p:nvPr/>
        </p:nvSpPr>
        <p:spPr>
          <a:xfrm>
            <a:off x="6777340" y="1372613"/>
            <a:ext cx="1440000" cy="407464"/>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Goals Management</a:t>
            </a:r>
          </a:p>
        </p:txBody>
      </p:sp>
      <p:sp>
        <p:nvSpPr>
          <p:cNvPr id="103" name="Rectangle: Rounded Corners 102">
            <a:extLst>
              <a:ext uri="{FF2B5EF4-FFF2-40B4-BE49-F238E27FC236}">
                <a16:creationId xmlns:a16="http://schemas.microsoft.com/office/drawing/2014/main" id="{1A3EF318-A6BA-4422-A940-215DDAF2162E}"/>
              </a:ext>
            </a:extLst>
          </p:cNvPr>
          <p:cNvSpPr/>
          <p:nvPr/>
        </p:nvSpPr>
        <p:spPr>
          <a:xfrm>
            <a:off x="6748309" y="1917293"/>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Performance Management</a:t>
            </a:r>
          </a:p>
        </p:txBody>
      </p:sp>
      <p:sp>
        <p:nvSpPr>
          <p:cNvPr id="104" name="Rectangle: Rounded Corners 103">
            <a:extLst>
              <a:ext uri="{FF2B5EF4-FFF2-40B4-BE49-F238E27FC236}">
                <a16:creationId xmlns:a16="http://schemas.microsoft.com/office/drawing/2014/main" id="{425905B5-3EA6-4913-9F5E-54F7AE02B7AF}"/>
              </a:ext>
            </a:extLst>
          </p:cNvPr>
          <p:cNvSpPr/>
          <p:nvPr/>
        </p:nvSpPr>
        <p:spPr>
          <a:xfrm>
            <a:off x="3004379" y="1985375"/>
            <a:ext cx="1440000" cy="565357"/>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Compensation Management</a:t>
            </a:r>
          </a:p>
        </p:txBody>
      </p:sp>
      <p:sp>
        <p:nvSpPr>
          <p:cNvPr id="105" name="Rectangle: Rounded Corners 104">
            <a:extLst>
              <a:ext uri="{FF2B5EF4-FFF2-40B4-BE49-F238E27FC236}">
                <a16:creationId xmlns:a16="http://schemas.microsoft.com/office/drawing/2014/main" id="{078AD0B5-5085-494C-A81D-1B908B4E34A9}"/>
              </a:ext>
            </a:extLst>
          </p:cNvPr>
          <p:cNvSpPr/>
          <p:nvPr/>
        </p:nvSpPr>
        <p:spPr>
          <a:xfrm>
            <a:off x="3004379" y="1431676"/>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SF Variable Pay</a:t>
            </a:r>
          </a:p>
        </p:txBody>
      </p:sp>
      <p:sp>
        <p:nvSpPr>
          <p:cNvPr id="106" name="Rectangle: Rounded Corners 105">
            <a:extLst>
              <a:ext uri="{FF2B5EF4-FFF2-40B4-BE49-F238E27FC236}">
                <a16:creationId xmlns:a16="http://schemas.microsoft.com/office/drawing/2014/main" id="{95993DC6-C8A3-444B-BF46-A13B9B87C89E}"/>
              </a:ext>
            </a:extLst>
          </p:cNvPr>
          <p:cNvSpPr/>
          <p:nvPr/>
        </p:nvSpPr>
        <p:spPr>
          <a:xfrm>
            <a:off x="4929101" y="1521589"/>
            <a:ext cx="1025703" cy="257241"/>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CA" sz="1200" dirty="0"/>
              <a:t>Calibration</a:t>
            </a:r>
          </a:p>
        </p:txBody>
      </p:sp>
      <p:cxnSp>
        <p:nvCxnSpPr>
          <p:cNvPr id="107" name="Straight Connector 106">
            <a:extLst>
              <a:ext uri="{FF2B5EF4-FFF2-40B4-BE49-F238E27FC236}">
                <a16:creationId xmlns:a16="http://schemas.microsoft.com/office/drawing/2014/main" id="{C8229670-E6B7-49AD-9FB0-2D6BFB146BF9}"/>
              </a:ext>
            </a:extLst>
          </p:cNvPr>
          <p:cNvCxnSpPr>
            <a:cxnSpLocks/>
            <a:stCxn id="101" idx="2"/>
            <a:endCxn id="103" idx="0"/>
          </p:cNvCxnSpPr>
          <p:nvPr/>
        </p:nvCxnSpPr>
        <p:spPr>
          <a:xfrm flipH="1">
            <a:off x="7468309" y="1780077"/>
            <a:ext cx="29031" cy="137216"/>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08" name="Straight Connector 107">
            <a:extLst>
              <a:ext uri="{FF2B5EF4-FFF2-40B4-BE49-F238E27FC236}">
                <a16:creationId xmlns:a16="http://schemas.microsoft.com/office/drawing/2014/main" id="{3A011265-DC78-47F2-814D-64F09C5B1648}"/>
              </a:ext>
            </a:extLst>
          </p:cNvPr>
          <p:cNvCxnSpPr>
            <a:cxnSpLocks/>
            <a:stCxn id="103" idx="2"/>
            <a:endCxn id="100" idx="0"/>
          </p:cNvCxnSpPr>
          <p:nvPr/>
        </p:nvCxnSpPr>
        <p:spPr>
          <a:xfrm>
            <a:off x="7468309" y="2349293"/>
            <a:ext cx="0" cy="118499"/>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09" name="Straight Connector 108">
            <a:extLst>
              <a:ext uri="{FF2B5EF4-FFF2-40B4-BE49-F238E27FC236}">
                <a16:creationId xmlns:a16="http://schemas.microsoft.com/office/drawing/2014/main" id="{A65153F7-6E26-41CD-BE7D-55A52341C8BE}"/>
              </a:ext>
            </a:extLst>
          </p:cNvPr>
          <p:cNvCxnSpPr>
            <a:cxnSpLocks/>
            <a:stCxn id="100" idx="2"/>
            <a:endCxn id="97" idx="0"/>
          </p:cNvCxnSpPr>
          <p:nvPr/>
        </p:nvCxnSpPr>
        <p:spPr>
          <a:xfrm flipH="1">
            <a:off x="7439952" y="2899792"/>
            <a:ext cx="28357" cy="124027"/>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10" name="Straight Connector 109">
            <a:extLst>
              <a:ext uri="{FF2B5EF4-FFF2-40B4-BE49-F238E27FC236}">
                <a16:creationId xmlns:a16="http://schemas.microsoft.com/office/drawing/2014/main" id="{E33FBA11-AE43-4395-B204-98877DE26F7D}"/>
              </a:ext>
            </a:extLst>
          </p:cNvPr>
          <p:cNvCxnSpPr>
            <a:cxnSpLocks/>
            <a:stCxn id="103" idx="1"/>
            <a:endCxn id="106" idx="3"/>
          </p:cNvCxnSpPr>
          <p:nvPr/>
        </p:nvCxnSpPr>
        <p:spPr>
          <a:xfrm flipH="1" flipV="1">
            <a:off x="5954804" y="1650210"/>
            <a:ext cx="793505" cy="483083"/>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11" name="Straight Connector 110">
            <a:extLst>
              <a:ext uri="{FF2B5EF4-FFF2-40B4-BE49-F238E27FC236}">
                <a16:creationId xmlns:a16="http://schemas.microsoft.com/office/drawing/2014/main" id="{E8BAF303-DF0F-4C9B-8B05-B422B4E97D5F}"/>
              </a:ext>
            </a:extLst>
          </p:cNvPr>
          <p:cNvCxnSpPr>
            <a:cxnSpLocks/>
            <a:stCxn id="106" idx="1"/>
            <a:endCxn id="105" idx="3"/>
          </p:cNvCxnSpPr>
          <p:nvPr/>
        </p:nvCxnSpPr>
        <p:spPr>
          <a:xfrm flipH="1" flipV="1">
            <a:off x="4444379" y="1647676"/>
            <a:ext cx="484722" cy="2534"/>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12" name="Straight Connector 111">
            <a:extLst>
              <a:ext uri="{FF2B5EF4-FFF2-40B4-BE49-F238E27FC236}">
                <a16:creationId xmlns:a16="http://schemas.microsoft.com/office/drawing/2014/main" id="{B84FF526-2568-4904-AD72-2B52DD89905F}"/>
              </a:ext>
            </a:extLst>
          </p:cNvPr>
          <p:cNvCxnSpPr>
            <a:cxnSpLocks/>
            <a:stCxn id="105" idx="2"/>
            <a:endCxn id="104" idx="0"/>
          </p:cNvCxnSpPr>
          <p:nvPr/>
        </p:nvCxnSpPr>
        <p:spPr>
          <a:xfrm>
            <a:off x="3724379" y="1863676"/>
            <a:ext cx="0" cy="121699"/>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13" name="Straight Connector 112">
            <a:extLst>
              <a:ext uri="{FF2B5EF4-FFF2-40B4-BE49-F238E27FC236}">
                <a16:creationId xmlns:a16="http://schemas.microsoft.com/office/drawing/2014/main" id="{ECF0E2CD-8BAA-4566-9096-EAC2DFADEAFE}"/>
              </a:ext>
            </a:extLst>
          </p:cNvPr>
          <p:cNvCxnSpPr>
            <a:cxnSpLocks/>
            <a:stCxn id="106" idx="2"/>
            <a:endCxn id="104" idx="3"/>
          </p:cNvCxnSpPr>
          <p:nvPr/>
        </p:nvCxnSpPr>
        <p:spPr>
          <a:xfrm flipH="1">
            <a:off x="4444379" y="1778830"/>
            <a:ext cx="997574" cy="489224"/>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sp>
        <p:nvSpPr>
          <p:cNvPr id="114" name="Rectangle: Rounded Corners 113">
            <a:extLst>
              <a:ext uri="{FF2B5EF4-FFF2-40B4-BE49-F238E27FC236}">
                <a16:creationId xmlns:a16="http://schemas.microsoft.com/office/drawing/2014/main" id="{5C8A05B0-947C-4A7A-AD0C-80F38F59FD06}"/>
              </a:ext>
            </a:extLst>
          </p:cNvPr>
          <p:cNvSpPr/>
          <p:nvPr/>
        </p:nvSpPr>
        <p:spPr>
          <a:xfrm>
            <a:off x="5147217" y="1914729"/>
            <a:ext cx="1440000" cy="4320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lvl="0" algn="ctr"/>
            <a:r>
              <a:rPr lang="en-CA" sz="1200" dirty="0"/>
              <a:t>SF Learning</a:t>
            </a:r>
          </a:p>
        </p:txBody>
      </p:sp>
      <p:cxnSp>
        <p:nvCxnSpPr>
          <p:cNvPr id="115" name="Straight Connector 114">
            <a:extLst>
              <a:ext uri="{FF2B5EF4-FFF2-40B4-BE49-F238E27FC236}">
                <a16:creationId xmlns:a16="http://schemas.microsoft.com/office/drawing/2014/main" id="{27405945-8716-40D4-B475-15FB1B9E946F}"/>
              </a:ext>
            </a:extLst>
          </p:cNvPr>
          <p:cNvCxnSpPr>
            <a:cxnSpLocks/>
            <a:stCxn id="114" idx="0"/>
            <a:endCxn id="101" idx="1"/>
          </p:cNvCxnSpPr>
          <p:nvPr/>
        </p:nvCxnSpPr>
        <p:spPr>
          <a:xfrm flipV="1">
            <a:off x="5867217" y="1576345"/>
            <a:ext cx="910123" cy="338384"/>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sp>
        <p:nvSpPr>
          <p:cNvPr id="86" name="Rectangle: Rounded Corners 85">
            <a:extLst>
              <a:ext uri="{FF2B5EF4-FFF2-40B4-BE49-F238E27FC236}">
                <a16:creationId xmlns:a16="http://schemas.microsoft.com/office/drawing/2014/main" id="{95BBB482-BE24-4E0C-AA79-D0D44C4CB8CB}"/>
              </a:ext>
            </a:extLst>
          </p:cNvPr>
          <p:cNvSpPr/>
          <p:nvPr/>
        </p:nvSpPr>
        <p:spPr>
          <a:xfrm>
            <a:off x="5107320" y="3143011"/>
            <a:ext cx="981277" cy="507526"/>
          </a:xfrm>
          <a:prstGeom prst="roundRect">
            <a:avLst>
              <a:gd name="adj" fmla="val 20422"/>
            </a:avLst>
          </a:prstGeom>
          <a:solidFill>
            <a:schemeClr val="bg1">
              <a:lumMod val="50000"/>
            </a:schemeClr>
          </a:solidFill>
          <a:ln>
            <a:noFill/>
          </a:ln>
        </p:spPr>
        <p:style>
          <a:lnRef idx="2">
            <a:schemeClr val="accent4"/>
          </a:lnRef>
          <a:fillRef idx="1">
            <a:schemeClr val="lt1"/>
          </a:fillRef>
          <a:effectRef idx="0">
            <a:schemeClr val="accent4"/>
          </a:effectRef>
          <a:fontRef idx="minor">
            <a:schemeClr val="dk1"/>
          </a:fontRef>
        </p:style>
        <p:txBody>
          <a:bodyPr vert="horz" rtlCol="0" anchor="ctr"/>
          <a:lstStyle/>
          <a:p>
            <a:pPr algn="ctr"/>
            <a:r>
              <a:rPr lang="en-CA" sz="1200" dirty="0">
                <a:ln>
                  <a:solidFill>
                    <a:schemeClr val="bg1"/>
                  </a:solidFill>
                </a:ln>
                <a:solidFill>
                  <a:schemeClr val="bg1"/>
                </a:solidFill>
              </a:rPr>
              <a:t>SFTP</a:t>
            </a:r>
          </a:p>
        </p:txBody>
      </p:sp>
      <p:sp>
        <p:nvSpPr>
          <p:cNvPr id="90" name="Rectangle: Rounded Corners 89">
            <a:extLst>
              <a:ext uri="{FF2B5EF4-FFF2-40B4-BE49-F238E27FC236}">
                <a16:creationId xmlns:a16="http://schemas.microsoft.com/office/drawing/2014/main" id="{A7371AB1-0AAA-47F8-8404-3415F8341410}"/>
              </a:ext>
            </a:extLst>
          </p:cNvPr>
          <p:cNvSpPr/>
          <p:nvPr/>
        </p:nvSpPr>
        <p:spPr>
          <a:xfrm>
            <a:off x="4944872" y="2435731"/>
            <a:ext cx="1270964" cy="457200"/>
          </a:xfrm>
          <a:prstGeom prst="roundRect">
            <a:avLst/>
          </a:prstGeom>
          <a:solidFill>
            <a:schemeClr val="accent1">
              <a:lumMod val="20000"/>
              <a:lumOff val="80000"/>
            </a:schemeClr>
          </a:solidFill>
          <a:ln>
            <a:solidFill>
              <a:schemeClr val="accent1">
                <a:lumMod val="20000"/>
                <a:lumOff val="80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CA" sz="1200" dirty="0">
              <a:solidFill>
                <a:schemeClr val="dk1"/>
              </a:solidFill>
            </a:endParaRPr>
          </a:p>
          <a:p>
            <a:pPr algn="ctr"/>
            <a:r>
              <a:rPr lang="en-CA" sz="1200" dirty="0">
                <a:solidFill>
                  <a:schemeClr val="dk1"/>
                </a:solidFill>
              </a:rPr>
              <a:t>People Profile</a:t>
            </a:r>
          </a:p>
          <a:p>
            <a:pPr algn="ctr"/>
            <a:endParaRPr lang="en-CA" sz="1200" dirty="0">
              <a:solidFill>
                <a:schemeClr val="dk1"/>
              </a:solidFill>
            </a:endParaRPr>
          </a:p>
        </p:txBody>
      </p:sp>
      <p:cxnSp>
        <p:nvCxnSpPr>
          <p:cNvPr id="140" name="Straight Connector 139">
            <a:extLst>
              <a:ext uri="{FF2B5EF4-FFF2-40B4-BE49-F238E27FC236}">
                <a16:creationId xmlns:a16="http://schemas.microsoft.com/office/drawing/2014/main" id="{2CE4C828-0F63-4D03-BE15-F8D00978B9E2}"/>
              </a:ext>
            </a:extLst>
          </p:cNvPr>
          <p:cNvCxnSpPr>
            <a:cxnSpLocks/>
            <a:stCxn id="90" idx="2"/>
            <a:endCxn id="86" idx="0"/>
          </p:cNvCxnSpPr>
          <p:nvPr/>
        </p:nvCxnSpPr>
        <p:spPr>
          <a:xfrm>
            <a:off x="5580354" y="2892931"/>
            <a:ext cx="17605" cy="250080"/>
          </a:xfrm>
          <a:prstGeom prst="line">
            <a:avLst/>
          </a:prstGeom>
          <a:ln w="28575">
            <a:prstDash val="sysDot"/>
          </a:ln>
        </p:spPr>
        <p:style>
          <a:lnRef idx="2">
            <a:schemeClr val="accent5"/>
          </a:lnRef>
          <a:fillRef idx="0">
            <a:schemeClr val="accent5"/>
          </a:fillRef>
          <a:effectRef idx="1">
            <a:schemeClr val="accent5"/>
          </a:effectRef>
          <a:fontRef idx="minor">
            <a:schemeClr val="tx1"/>
          </a:fontRef>
        </p:style>
      </p:cxnSp>
      <p:cxnSp>
        <p:nvCxnSpPr>
          <p:cNvPr id="137" name="Straight Arrow Connector 136">
            <a:extLst>
              <a:ext uri="{FF2B5EF4-FFF2-40B4-BE49-F238E27FC236}">
                <a16:creationId xmlns:a16="http://schemas.microsoft.com/office/drawing/2014/main" id="{4B7A6CAD-2A27-4DAC-9707-DDA23F783A97}"/>
              </a:ext>
            </a:extLst>
          </p:cNvPr>
          <p:cNvCxnSpPr>
            <a:cxnSpLocks/>
          </p:cNvCxnSpPr>
          <p:nvPr/>
        </p:nvCxnSpPr>
        <p:spPr>
          <a:xfrm flipV="1">
            <a:off x="2912914" y="3680751"/>
            <a:ext cx="2578247" cy="69972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8" name="Straight Arrow Connector 147">
            <a:extLst>
              <a:ext uri="{FF2B5EF4-FFF2-40B4-BE49-F238E27FC236}">
                <a16:creationId xmlns:a16="http://schemas.microsoft.com/office/drawing/2014/main" id="{BB5959D5-7AE6-46E2-A1D1-B18A2E1BB30E}"/>
              </a:ext>
            </a:extLst>
          </p:cNvPr>
          <p:cNvCxnSpPr>
            <a:cxnSpLocks/>
          </p:cNvCxnSpPr>
          <p:nvPr/>
        </p:nvCxnSpPr>
        <p:spPr>
          <a:xfrm flipH="1" flipV="1">
            <a:off x="5644259" y="3650537"/>
            <a:ext cx="2041331" cy="60894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2" name="Straight Arrow Connector 151">
            <a:extLst>
              <a:ext uri="{FF2B5EF4-FFF2-40B4-BE49-F238E27FC236}">
                <a16:creationId xmlns:a16="http://schemas.microsoft.com/office/drawing/2014/main" id="{A28484AA-5A78-443B-B444-D3FD987FA5A0}"/>
              </a:ext>
            </a:extLst>
          </p:cNvPr>
          <p:cNvCxnSpPr>
            <a:cxnSpLocks/>
            <a:stCxn id="38" idx="0"/>
            <a:endCxn id="86" idx="2"/>
          </p:cNvCxnSpPr>
          <p:nvPr/>
        </p:nvCxnSpPr>
        <p:spPr>
          <a:xfrm flipH="1" flipV="1">
            <a:off x="5597959" y="3650537"/>
            <a:ext cx="18784" cy="6779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6" name="Straight Arrow Connector 155">
            <a:extLst>
              <a:ext uri="{FF2B5EF4-FFF2-40B4-BE49-F238E27FC236}">
                <a16:creationId xmlns:a16="http://schemas.microsoft.com/office/drawing/2014/main" id="{E12919E3-C7FE-4013-9B45-13C09C73477B}"/>
              </a:ext>
            </a:extLst>
          </p:cNvPr>
          <p:cNvCxnSpPr>
            <a:cxnSpLocks/>
            <a:stCxn id="93" idx="0"/>
          </p:cNvCxnSpPr>
          <p:nvPr/>
        </p:nvCxnSpPr>
        <p:spPr>
          <a:xfrm flipH="1" flipV="1">
            <a:off x="5634018" y="4716593"/>
            <a:ext cx="9392" cy="37095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9" name="Rectangle: Rounded Corners 158">
            <a:extLst>
              <a:ext uri="{FF2B5EF4-FFF2-40B4-BE49-F238E27FC236}">
                <a16:creationId xmlns:a16="http://schemas.microsoft.com/office/drawing/2014/main" id="{B5550B80-510F-443D-A93F-51594F545200}"/>
              </a:ext>
            </a:extLst>
          </p:cNvPr>
          <p:cNvSpPr/>
          <p:nvPr/>
        </p:nvSpPr>
        <p:spPr>
          <a:xfrm>
            <a:off x="2257299" y="4123464"/>
            <a:ext cx="611722" cy="55344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Add-On 3.0</a:t>
            </a:r>
          </a:p>
        </p:txBody>
      </p:sp>
      <p:sp>
        <p:nvSpPr>
          <p:cNvPr id="166" name="Rectangle: Rounded Corners 165">
            <a:extLst>
              <a:ext uri="{FF2B5EF4-FFF2-40B4-BE49-F238E27FC236}">
                <a16:creationId xmlns:a16="http://schemas.microsoft.com/office/drawing/2014/main" id="{1C936B3C-4A17-4598-B3E6-0D5C27FD5510}"/>
              </a:ext>
            </a:extLst>
          </p:cNvPr>
          <p:cNvSpPr/>
          <p:nvPr/>
        </p:nvSpPr>
        <p:spPr>
          <a:xfrm>
            <a:off x="7802217" y="4021657"/>
            <a:ext cx="691827"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Add-On 3.0</a:t>
            </a:r>
          </a:p>
        </p:txBody>
      </p:sp>
      <p:sp>
        <p:nvSpPr>
          <p:cNvPr id="170" name="Rectangle: Rounded Corners 169">
            <a:extLst>
              <a:ext uri="{FF2B5EF4-FFF2-40B4-BE49-F238E27FC236}">
                <a16:creationId xmlns:a16="http://schemas.microsoft.com/office/drawing/2014/main" id="{73E0DB6E-0120-4A55-8ABF-FF6320AB00A0}"/>
              </a:ext>
            </a:extLst>
          </p:cNvPr>
          <p:cNvSpPr/>
          <p:nvPr/>
        </p:nvSpPr>
        <p:spPr>
          <a:xfrm>
            <a:off x="1012180" y="4135474"/>
            <a:ext cx="646750" cy="49759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HR Core</a:t>
            </a:r>
          </a:p>
        </p:txBody>
      </p:sp>
      <p:sp>
        <p:nvSpPr>
          <p:cNvPr id="171" name="Rectangle: Rounded Corners 170">
            <a:extLst>
              <a:ext uri="{FF2B5EF4-FFF2-40B4-BE49-F238E27FC236}">
                <a16:creationId xmlns:a16="http://schemas.microsoft.com/office/drawing/2014/main" id="{6E64274B-6482-44B4-ABE6-8CD98605CB4E}"/>
              </a:ext>
            </a:extLst>
          </p:cNvPr>
          <p:cNvSpPr/>
          <p:nvPr/>
        </p:nvSpPr>
        <p:spPr>
          <a:xfrm>
            <a:off x="1116641" y="5241487"/>
            <a:ext cx="707264" cy="282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Payroll</a:t>
            </a:r>
          </a:p>
        </p:txBody>
      </p:sp>
      <p:sp>
        <p:nvSpPr>
          <p:cNvPr id="172" name="Rectangle: Rounded Corners 171">
            <a:extLst>
              <a:ext uri="{FF2B5EF4-FFF2-40B4-BE49-F238E27FC236}">
                <a16:creationId xmlns:a16="http://schemas.microsoft.com/office/drawing/2014/main" id="{2D6B26A9-F527-4F18-873E-5C26F5002635}"/>
              </a:ext>
            </a:extLst>
          </p:cNvPr>
          <p:cNvSpPr/>
          <p:nvPr/>
        </p:nvSpPr>
        <p:spPr>
          <a:xfrm>
            <a:off x="1093183" y="5663812"/>
            <a:ext cx="365642" cy="3532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FI</a:t>
            </a:r>
          </a:p>
        </p:txBody>
      </p:sp>
      <p:sp>
        <p:nvSpPr>
          <p:cNvPr id="173" name="Rectangle: Rounded Corners 172">
            <a:extLst>
              <a:ext uri="{FF2B5EF4-FFF2-40B4-BE49-F238E27FC236}">
                <a16:creationId xmlns:a16="http://schemas.microsoft.com/office/drawing/2014/main" id="{A2720041-7495-41BF-8F25-C1D1104E7917}"/>
              </a:ext>
            </a:extLst>
          </p:cNvPr>
          <p:cNvSpPr/>
          <p:nvPr/>
        </p:nvSpPr>
        <p:spPr>
          <a:xfrm>
            <a:off x="1895372" y="5215251"/>
            <a:ext cx="611722" cy="36933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Time Off</a:t>
            </a:r>
          </a:p>
        </p:txBody>
      </p:sp>
      <p:sp>
        <p:nvSpPr>
          <p:cNvPr id="175" name="Rectangle: Rounded Corners 174">
            <a:extLst>
              <a:ext uri="{FF2B5EF4-FFF2-40B4-BE49-F238E27FC236}">
                <a16:creationId xmlns:a16="http://schemas.microsoft.com/office/drawing/2014/main" id="{9E91C4A0-BE18-413C-9E34-F81DC0594889}"/>
              </a:ext>
            </a:extLst>
          </p:cNvPr>
          <p:cNvSpPr/>
          <p:nvPr/>
        </p:nvSpPr>
        <p:spPr>
          <a:xfrm>
            <a:off x="8953334" y="4018930"/>
            <a:ext cx="646750" cy="36933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HR Core</a:t>
            </a:r>
          </a:p>
        </p:txBody>
      </p:sp>
      <p:sp>
        <p:nvSpPr>
          <p:cNvPr id="176" name="Rectangle: Rounded Corners 175">
            <a:extLst>
              <a:ext uri="{FF2B5EF4-FFF2-40B4-BE49-F238E27FC236}">
                <a16:creationId xmlns:a16="http://schemas.microsoft.com/office/drawing/2014/main" id="{F584B7C9-68A7-4048-BBA6-937C4DFE19B0}"/>
              </a:ext>
            </a:extLst>
          </p:cNvPr>
          <p:cNvSpPr/>
          <p:nvPr/>
        </p:nvSpPr>
        <p:spPr>
          <a:xfrm>
            <a:off x="8007938" y="5004047"/>
            <a:ext cx="707264" cy="282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Payroll</a:t>
            </a:r>
          </a:p>
        </p:txBody>
      </p:sp>
      <p:sp>
        <p:nvSpPr>
          <p:cNvPr id="178" name="Rectangle: Rounded Corners 177">
            <a:extLst>
              <a:ext uri="{FF2B5EF4-FFF2-40B4-BE49-F238E27FC236}">
                <a16:creationId xmlns:a16="http://schemas.microsoft.com/office/drawing/2014/main" id="{D9E85AB1-12CD-4248-BAEA-8B40DFCD9B17}"/>
              </a:ext>
            </a:extLst>
          </p:cNvPr>
          <p:cNvSpPr/>
          <p:nvPr/>
        </p:nvSpPr>
        <p:spPr>
          <a:xfrm>
            <a:off x="9309903" y="4926615"/>
            <a:ext cx="365642" cy="35324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FI</a:t>
            </a:r>
          </a:p>
        </p:txBody>
      </p:sp>
      <p:sp>
        <p:nvSpPr>
          <p:cNvPr id="179" name="Rectangle: Rounded Corners 178">
            <a:extLst>
              <a:ext uri="{FF2B5EF4-FFF2-40B4-BE49-F238E27FC236}">
                <a16:creationId xmlns:a16="http://schemas.microsoft.com/office/drawing/2014/main" id="{92A27A93-09DB-4FC6-9708-6384AECE3823}"/>
              </a:ext>
            </a:extLst>
          </p:cNvPr>
          <p:cNvSpPr/>
          <p:nvPr/>
        </p:nvSpPr>
        <p:spPr>
          <a:xfrm>
            <a:off x="1787318" y="5709653"/>
            <a:ext cx="827799" cy="28236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100" dirty="0"/>
              <a:t>Benefits</a:t>
            </a:r>
          </a:p>
        </p:txBody>
      </p:sp>
      <p:cxnSp>
        <p:nvCxnSpPr>
          <p:cNvPr id="180" name="Straight Arrow Connector 179">
            <a:extLst>
              <a:ext uri="{FF2B5EF4-FFF2-40B4-BE49-F238E27FC236}">
                <a16:creationId xmlns:a16="http://schemas.microsoft.com/office/drawing/2014/main" id="{B7DCFD3D-09A9-4264-A025-549541126A25}"/>
              </a:ext>
            </a:extLst>
          </p:cNvPr>
          <p:cNvCxnSpPr>
            <a:cxnSpLocks/>
            <a:endCxn id="40" idx="1"/>
          </p:cNvCxnSpPr>
          <p:nvPr/>
        </p:nvCxnSpPr>
        <p:spPr>
          <a:xfrm>
            <a:off x="9276709" y="6538696"/>
            <a:ext cx="46847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259849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050ACFE1-A2BD-4BCA-BF65-38B27A7492C8}"/>
              </a:ext>
            </a:extLst>
          </p:cNvPr>
          <p:cNvGraphicFramePr>
            <a:graphicFrameLocks noGrp="1"/>
          </p:cNvGraphicFramePr>
          <p:nvPr>
            <p:extLst>
              <p:ext uri="{D42A27DB-BD31-4B8C-83A1-F6EECF244321}">
                <p14:modId xmlns:p14="http://schemas.microsoft.com/office/powerpoint/2010/main" val="2458488075"/>
              </p:ext>
            </p:extLst>
          </p:nvPr>
        </p:nvGraphicFramePr>
        <p:xfrm>
          <a:off x="1341912" y="1341914"/>
          <a:ext cx="10189027" cy="4821382"/>
        </p:xfrm>
        <a:graphic>
          <a:graphicData uri="http://schemas.openxmlformats.org/drawingml/2006/table">
            <a:tbl>
              <a:tblPr firstRow="1" firstCol="1" bandRow="1">
                <a:tableStyleId>{5C22544A-7EE6-4342-B048-85BDC9FD1C3A}</a:tableStyleId>
              </a:tblPr>
              <a:tblGrid>
                <a:gridCol w="511075">
                  <a:extLst>
                    <a:ext uri="{9D8B030D-6E8A-4147-A177-3AD203B41FA5}">
                      <a16:colId xmlns:a16="http://schemas.microsoft.com/office/drawing/2014/main" val="3317100642"/>
                    </a:ext>
                  </a:extLst>
                </a:gridCol>
                <a:gridCol w="1680131">
                  <a:extLst>
                    <a:ext uri="{9D8B030D-6E8A-4147-A177-3AD203B41FA5}">
                      <a16:colId xmlns:a16="http://schemas.microsoft.com/office/drawing/2014/main" val="4104641798"/>
                    </a:ext>
                  </a:extLst>
                </a:gridCol>
                <a:gridCol w="2518263">
                  <a:extLst>
                    <a:ext uri="{9D8B030D-6E8A-4147-A177-3AD203B41FA5}">
                      <a16:colId xmlns:a16="http://schemas.microsoft.com/office/drawing/2014/main" val="4215732276"/>
                    </a:ext>
                  </a:extLst>
                </a:gridCol>
                <a:gridCol w="1499205">
                  <a:extLst>
                    <a:ext uri="{9D8B030D-6E8A-4147-A177-3AD203B41FA5}">
                      <a16:colId xmlns:a16="http://schemas.microsoft.com/office/drawing/2014/main" val="713219311"/>
                    </a:ext>
                  </a:extLst>
                </a:gridCol>
                <a:gridCol w="1186838">
                  <a:extLst>
                    <a:ext uri="{9D8B030D-6E8A-4147-A177-3AD203B41FA5}">
                      <a16:colId xmlns:a16="http://schemas.microsoft.com/office/drawing/2014/main" val="1245034503"/>
                    </a:ext>
                  </a:extLst>
                </a:gridCol>
                <a:gridCol w="1422659">
                  <a:extLst>
                    <a:ext uri="{9D8B030D-6E8A-4147-A177-3AD203B41FA5}">
                      <a16:colId xmlns:a16="http://schemas.microsoft.com/office/drawing/2014/main" val="1848242237"/>
                    </a:ext>
                  </a:extLst>
                </a:gridCol>
                <a:gridCol w="1370856">
                  <a:extLst>
                    <a:ext uri="{9D8B030D-6E8A-4147-A177-3AD203B41FA5}">
                      <a16:colId xmlns:a16="http://schemas.microsoft.com/office/drawing/2014/main" val="2272244037"/>
                    </a:ext>
                  </a:extLst>
                </a:gridCol>
              </a:tblGrid>
              <a:tr h="620850">
                <a:tc>
                  <a:txBody>
                    <a:bodyPr/>
                    <a:lstStyle/>
                    <a:p>
                      <a:pPr algn="ctr">
                        <a:lnSpc>
                          <a:spcPct val="107000"/>
                        </a:lnSpc>
                        <a:spcAft>
                          <a:spcPts val="800"/>
                        </a:spcAft>
                      </a:pPr>
                      <a:r>
                        <a:rPr lang="en-CA" sz="1000">
                          <a:effectLst/>
                        </a:rPr>
                        <a:t>#</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Site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Interface/Development</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Source System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Target System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Standard or 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en-CA" sz="1000">
                          <a:effectLst/>
                        </a:rPr>
                        <a:t>Interface or Development</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30886195"/>
                  </a:ext>
                </a:extLst>
              </a:tr>
              <a:tr h="600076">
                <a:tc>
                  <a:txBody>
                    <a:bodyPr/>
                    <a:lstStyle/>
                    <a:p>
                      <a:pPr algn="ctr">
                        <a:lnSpc>
                          <a:spcPct val="107000"/>
                        </a:lnSpc>
                        <a:spcAft>
                          <a:spcPts val="800"/>
                        </a:spcAft>
                      </a:pPr>
                      <a:r>
                        <a:rPr lang="en-CA" sz="1000">
                          <a:effectLst/>
                        </a:rPr>
                        <a:t>1</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Candelaria</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SAP ERP HCM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Standard</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958833457"/>
                  </a:ext>
                </a:extLst>
              </a:tr>
              <a:tr h="600076">
                <a:tc>
                  <a:txBody>
                    <a:bodyPr/>
                    <a:lstStyle/>
                    <a:p>
                      <a:pPr algn="ctr">
                        <a:lnSpc>
                          <a:spcPct val="107000"/>
                        </a:lnSpc>
                        <a:spcAft>
                          <a:spcPts val="800"/>
                        </a:spcAft>
                      </a:pPr>
                      <a:r>
                        <a:rPr lang="en-CA" sz="1000">
                          <a:effectLst/>
                        </a:rPr>
                        <a:t>2</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Chapada</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DataSul HCM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942575759"/>
                  </a:ext>
                </a:extLst>
              </a:tr>
              <a:tr h="600076">
                <a:tc>
                  <a:txBody>
                    <a:bodyPr/>
                    <a:lstStyle/>
                    <a:p>
                      <a:pPr algn="ctr">
                        <a:lnSpc>
                          <a:spcPct val="107000"/>
                        </a:lnSpc>
                        <a:spcAft>
                          <a:spcPts val="800"/>
                        </a:spcAft>
                      </a:pPr>
                      <a:r>
                        <a:rPr lang="en-CA" sz="1000">
                          <a:effectLst/>
                        </a:rPr>
                        <a:t>3</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Corporate  </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ADP CA</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3715009282"/>
                  </a:ext>
                </a:extLst>
              </a:tr>
              <a:tr h="600076">
                <a:tc>
                  <a:txBody>
                    <a:bodyPr/>
                    <a:lstStyle/>
                    <a:p>
                      <a:pPr algn="ctr">
                        <a:lnSpc>
                          <a:spcPct val="107000"/>
                        </a:lnSpc>
                        <a:spcAft>
                          <a:spcPts val="800"/>
                        </a:spcAft>
                      </a:pPr>
                      <a:r>
                        <a:rPr lang="en-CA" sz="1000">
                          <a:effectLst/>
                        </a:rPr>
                        <a:t>4</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Corporate  </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ADP UK</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910819104"/>
                  </a:ext>
                </a:extLst>
              </a:tr>
              <a:tr h="600076">
                <a:tc>
                  <a:txBody>
                    <a:bodyPr/>
                    <a:lstStyle/>
                    <a:p>
                      <a:pPr algn="ctr">
                        <a:lnSpc>
                          <a:spcPct val="107000"/>
                        </a:lnSpc>
                        <a:spcAft>
                          <a:spcPts val="800"/>
                        </a:spcAft>
                      </a:pPr>
                      <a:r>
                        <a:rPr lang="en-CA" sz="1000">
                          <a:effectLst/>
                        </a:rPr>
                        <a:t>5</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Eagle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Paylocity</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73592654"/>
                  </a:ext>
                </a:extLst>
              </a:tr>
              <a:tr h="600076">
                <a:tc>
                  <a:txBody>
                    <a:bodyPr/>
                    <a:lstStyle/>
                    <a:p>
                      <a:pPr algn="ctr">
                        <a:lnSpc>
                          <a:spcPct val="107000"/>
                        </a:lnSpc>
                        <a:spcAft>
                          <a:spcPts val="800"/>
                        </a:spcAft>
                      </a:pPr>
                      <a:r>
                        <a:rPr lang="en-CA" sz="1000">
                          <a:effectLst/>
                        </a:rPr>
                        <a:t>6</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Somnicor</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SAP ERP HCM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Standard</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Interface</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228654421"/>
                  </a:ext>
                </a:extLst>
              </a:tr>
              <a:tr h="600076">
                <a:tc>
                  <a:txBody>
                    <a:bodyPr/>
                    <a:lstStyle/>
                    <a:p>
                      <a:pPr algn="ctr">
                        <a:lnSpc>
                          <a:spcPct val="107000"/>
                        </a:lnSpc>
                        <a:spcAft>
                          <a:spcPts val="800"/>
                        </a:spcAft>
                      </a:pPr>
                      <a:r>
                        <a:rPr lang="en-CA" sz="1000">
                          <a:effectLst/>
                        </a:rPr>
                        <a:t>7</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Zinkgruvan</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Employee Profile Data Feed (CSV)</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a:effectLst/>
                        </a:rPr>
                        <a:t>VISAM AGDA</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SF SFTP (EP)</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nSpc>
                          <a:spcPct val="107000"/>
                        </a:lnSpc>
                        <a:spcAft>
                          <a:spcPts val="800"/>
                        </a:spcAft>
                      </a:pPr>
                      <a:r>
                        <a:rPr lang="en-CA" sz="1000">
                          <a:effectLst/>
                        </a:rPr>
                        <a:t>Custom</a:t>
                      </a:r>
                      <a:endParaRPr lang="en-CA" sz="110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CA" sz="1000" dirty="0">
                          <a:effectLst/>
                        </a:rPr>
                        <a:t>Interface</a:t>
                      </a:r>
                      <a:endParaRPr lang="en-CA" sz="1100" dirty="0">
                        <a:effectLst/>
                        <a:latin typeface="Arial" panose="020B060402020202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515044892"/>
                  </a:ext>
                </a:extLst>
              </a:tr>
            </a:tbl>
          </a:graphicData>
        </a:graphic>
      </p:graphicFrame>
    </p:spTree>
    <p:extLst>
      <p:ext uri="{BB962C8B-B14F-4D97-AF65-F5344CB8AC3E}">
        <p14:creationId xmlns:p14="http://schemas.microsoft.com/office/powerpoint/2010/main" val="4191437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0CF85AA-5318-490B-8A95-4D77E60563DD}"/>
              </a:ext>
            </a:extLst>
          </p:cNvPr>
          <p:cNvSpPr txBox="1"/>
          <p:nvPr/>
        </p:nvSpPr>
        <p:spPr>
          <a:xfrm>
            <a:off x="566058" y="489859"/>
            <a:ext cx="7554685" cy="461665"/>
          </a:xfrm>
          <a:prstGeom prst="rect">
            <a:avLst/>
          </a:prstGeom>
          <a:noFill/>
        </p:spPr>
        <p:txBody>
          <a:bodyPr wrap="square" rtlCol="0">
            <a:spAutoFit/>
          </a:bodyPr>
          <a:lstStyle/>
          <a:p>
            <a:r>
              <a:rPr lang="en-CA" sz="2400" b="1" dirty="0"/>
              <a:t>Environment Landscape </a:t>
            </a:r>
            <a:endParaRPr lang="en-CA" sz="2400" b="1" dirty="0">
              <a:latin typeface="IBM Plex Arabic" panose="020B0503050203000203" pitchFamily="34" charset="-78"/>
              <a:cs typeface="IBM Plex Arabic" panose="020B0503050203000203" pitchFamily="34" charset="-78"/>
            </a:endParaRPr>
          </a:p>
        </p:txBody>
      </p:sp>
      <p:sp>
        <p:nvSpPr>
          <p:cNvPr id="8" name="Rectangle 7">
            <a:extLst>
              <a:ext uri="{FF2B5EF4-FFF2-40B4-BE49-F238E27FC236}">
                <a16:creationId xmlns:a16="http://schemas.microsoft.com/office/drawing/2014/main" id="{C62C05B5-ECC5-43B6-A72D-915875F89897}"/>
              </a:ext>
            </a:extLst>
          </p:cNvPr>
          <p:cNvSpPr/>
          <p:nvPr/>
        </p:nvSpPr>
        <p:spPr>
          <a:xfrm>
            <a:off x="849880" y="2048608"/>
            <a:ext cx="2215661" cy="114299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SF Dev </a:t>
            </a:r>
          </a:p>
          <a:p>
            <a:pPr algn="ctr">
              <a:defRPr/>
            </a:pPr>
            <a:r>
              <a:rPr lang="en-CA" i="1" dirty="0" err="1">
                <a:solidFill>
                  <a:srgbClr val="F47521">
                    <a:lumMod val="75000"/>
                  </a:srgbClr>
                </a:solidFill>
                <a:latin typeface="Arial"/>
              </a:rPr>
              <a:t>lundin</a:t>
            </a:r>
            <a:r>
              <a:rPr lang="en-US" i="1" dirty="0">
                <a:solidFill>
                  <a:srgbClr val="F47521">
                    <a:lumMod val="75000"/>
                  </a:srgbClr>
                </a:solidFill>
                <a:latin typeface="Arial"/>
              </a:rPr>
              <a:t>D1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DC17</a:t>
            </a:r>
          </a:p>
        </p:txBody>
      </p:sp>
      <p:sp>
        <p:nvSpPr>
          <p:cNvPr id="9" name="Rectangle 8">
            <a:extLst>
              <a:ext uri="{FF2B5EF4-FFF2-40B4-BE49-F238E27FC236}">
                <a16:creationId xmlns:a16="http://schemas.microsoft.com/office/drawing/2014/main" id="{7EC28C65-5AD5-4D73-B5AA-7F08ED479765}"/>
              </a:ext>
            </a:extLst>
          </p:cNvPr>
          <p:cNvSpPr/>
          <p:nvPr/>
        </p:nvSpPr>
        <p:spPr>
          <a:xfrm>
            <a:off x="3452447" y="2048608"/>
            <a:ext cx="2215661" cy="114299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SF Test </a:t>
            </a:r>
          </a:p>
          <a:p>
            <a:pPr algn="ctr">
              <a:defRPr/>
            </a:pPr>
            <a:r>
              <a:rPr lang="en-CA" i="1" dirty="0" err="1">
                <a:solidFill>
                  <a:srgbClr val="F47521">
                    <a:lumMod val="75000"/>
                  </a:srgbClr>
                </a:solidFill>
                <a:latin typeface="Arial"/>
              </a:rPr>
              <a:t>lundin</a:t>
            </a:r>
            <a:r>
              <a:rPr kumimoji="0" lang="en-US" sz="1800" b="0" i="1" u="none" strike="noStrike" kern="1200" cap="none" spc="0" normalizeH="0" baseline="0" noProof="0" dirty="0">
                <a:ln>
                  <a:noFill/>
                </a:ln>
                <a:solidFill>
                  <a:srgbClr val="F47521">
                    <a:lumMod val="75000"/>
                  </a:srgbClr>
                </a:solidFill>
                <a:effectLst/>
                <a:uLnTx/>
                <a:uFillTx/>
                <a:latin typeface="Arial"/>
                <a:ea typeface="+mn-ea"/>
                <a:cs typeface="+mn-cs"/>
              </a:rPr>
              <a:t>T1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DC17 Preview</a:t>
            </a:r>
          </a:p>
        </p:txBody>
      </p:sp>
      <p:sp>
        <p:nvSpPr>
          <p:cNvPr id="10" name="Rectangle 9">
            <a:extLst>
              <a:ext uri="{FF2B5EF4-FFF2-40B4-BE49-F238E27FC236}">
                <a16:creationId xmlns:a16="http://schemas.microsoft.com/office/drawing/2014/main" id="{38B99E1E-1D03-4D88-A667-22E43B025694}"/>
              </a:ext>
            </a:extLst>
          </p:cNvPr>
          <p:cNvSpPr/>
          <p:nvPr/>
        </p:nvSpPr>
        <p:spPr>
          <a:xfrm>
            <a:off x="7810503" y="2048608"/>
            <a:ext cx="2195144" cy="1074739"/>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SF Production</a:t>
            </a:r>
          </a:p>
          <a:p>
            <a:pPr algn="ctr">
              <a:defRPr/>
            </a:pPr>
            <a:r>
              <a:rPr lang="en-CA" i="1" dirty="0" err="1">
                <a:solidFill>
                  <a:srgbClr val="F47521">
                    <a:lumMod val="75000"/>
                  </a:srgbClr>
                </a:solidFill>
                <a:latin typeface="Arial"/>
              </a:rPr>
              <a:t>lundin</a:t>
            </a:r>
            <a:endParaRPr lang="en-US" i="1" dirty="0">
              <a:solidFill>
                <a:srgbClr val="F47521">
                  <a:lumMod val="75000"/>
                </a:srgbClr>
              </a:solidFill>
              <a:latin typeface="Aria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DC17</a:t>
            </a:r>
          </a:p>
        </p:txBody>
      </p:sp>
      <p:sp>
        <p:nvSpPr>
          <p:cNvPr id="11" name="Rectangle 10">
            <a:extLst>
              <a:ext uri="{FF2B5EF4-FFF2-40B4-BE49-F238E27FC236}">
                <a16:creationId xmlns:a16="http://schemas.microsoft.com/office/drawing/2014/main" id="{8087E6C8-CA7F-40B2-A635-BAD16D129CF9}"/>
              </a:ext>
            </a:extLst>
          </p:cNvPr>
          <p:cNvSpPr/>
          <p:nvPr/>
        </p:nvSpPr>
        <p:spPr>
          <a:xfrm>
            <a:off x="1356947" y="4786187"/>
            <a:ext cx="3226776" cy="17327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SCPI Test Instance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srgbClr val="FFFFFF"/>
              </a:solidFill>
              <a:latin typeface="Arial"/>
            </a:endParaRPr>
          </a:p>
          <a:p>
            <a:pPr algn="ctr">
              <a:defRPr/>
            </a:pPr>
            <a:r>
              <a:rPr lang="en-CA" dirty="0">
                <a:solidFill>
                  <a:schemeClr val="tx1"/>
                </a:solidFill>
                <a:latin typeface="Calibri" panose="020F0502020204030204" pitchFamily="34" charset="0"/>
                <a:hlinkClick r:id="rId3">
                  <a:extLst>
                    <a:ext uri="{A12FA001-AC4F-418D-AE19-62706E023703}">
                      <ahyp:hlinkClr xmlns:ahyp="http://schemas.microsoft.com/office/drawing/2018/hyperlinkcolor" val="tx"/>
                    </a:ext>
                  </a:extLst>
                </a:hlinkClick>
              </a:rPr>
              <a:t>e350016-tmn.hci.ca1.hana.ondemand.com</a:t>
            </a:r>
            <a:endParaRPr lang="en-CA" dirty="0">
              <a:solidFill>
                <a:schemeClr val="tx1"/>
              </a:solidFill>
              <a:latin typeface="Calibri" panose="020F0502020204030204" pitchFamily="34" charset="0"/>
            </a:endParaRPr>
          </a:p>
        </p:txBody>
      </p:sp>
      <p:sp>
        <p:nvSpPr>
          <p:cNvPr id="12" name="Rectangle 11">
            <a:extLst>
              <a:ext uri="{FF2B5EF4-FFF2-40B4-BE49-F238E27FC236}">
                <a16:creationId xmlns:a16="http://schemas.microsoft.com/office/drawing/2014/main" id="{3158F8AE-664F-41FE-8A33-0D3A70C77DA7}"/>
              </a:ext>
            </a:extLst>
          </p:cNvPr>
          <p:cNvSpPr/>
          <p:nvPr/>
        </p:nvSpPr>
        <p:spPr>
          <a:xfrm>
            <a:off x="7857396" y="4786186"/>
            <a:ext cx="2771020" cy="17326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Arial"/>
                <a:ea typeface="+mn-ea"/>
                <a:cs typeface="+mn-cs"/>
              </a:rPr>
              <a:t>SCPI Productive Instance</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dirty="0">
              <a:solidFill>
                <a:srgbClr val="FFFFFF"/>
              </a:solidFill>
              <a:latin typeface="Arial"/>
            </a:endParaRPr>
          </a:p>
          <a:p>
            <a:pPr algn="ctr">
              <a:defRPr/>
            </a:pPr>
            <a:r>
              <a:rPr lang="en-CA" dirty="0">
                <a:solidFill>
                  <a:schemeClr val="tx1"/>
                </a:solidFill>
                <a:latin typeface="Calibri" panose="020F0502020204030204" pitchFamily="34" charset="0"/>
                <a:hlinkClick r:id="rId3">
                  <a:extLst>
                    <a:ext uri="{A12FA001-AC4F-418D-AE19-62706E023703}">
                      <ahyp:hlinkClr xmlns:ahyp="http://schemas.microsoft.com/office/drawing/2018/hyperlinkcolor" val="tx"/>
                    </a:ext>
                  </a:extLst>
                </a:hlinkClick>
              </a:rPr>
              <a:t>e350056-tmn.hci.ca1.hana.ondemand.com</a:t>
            </a:r>
            <a:endParaRPr lang="en-CA" dirty="0">
              <a:solidFill>
                <a:schemeClr val="tx1"/>
              </a:solidFill>
              <a:latin typeface="Calibri" panose="020F0502020204030204" pitchFamily="34" charset="0"/>
            </a:endParaRPr>
          </a:p>
        </p:txBody>
      </p:sp>
      <p:cxnSp>
        <p:nvCxnSpPr>
          <p:cNvPr id="16" name="Straight Arrow Connector 15">
            <a:extLst>
              <a:ext uri="{FF2B5EF4-FFF2-40B4-BE49-F238E27FC236}">
                <a16:creationId xmlns:a16="http://schemas.microsoft.com/office/drawing/2014/main" id="{E09E7BCE-EF13-4FF0-A82C-39DC1AC8AC2E}"/>
              </a:ext>
            </a:extLst>
          </p:cNvPr>
          <p:cNvCxnSpPr/>
          <p:nvPr/>
        </p:nvCxnSpPr>
        <p:spPr>
          <a:xfrm>
            <a:off x="5776546" y="2567354"/>
            <a:ext cx="186396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58AC90A-9DE2-4FDB-A072-72F52179732C}"/>
              </a:ext>
            </a:extLst>
          </p:cNvPr>
          <p:cNvCxnSpPr>
            <a:cxnSpLocks/>
          </p:cNvCxnSpPr>
          <p:nvPr/>
        </p:nvCxnSpPr>
        <p:spPr>
          <a:xfrm>
            <a:off x="4636363" y="5422304"/>
            <a:ext cx="30567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A5C3F85D-CB80-4826-B015-2AB354BB88C4}"/>
              </a:ext>
            </a:extLst>
          </p:cNvPr>
          <p:cNvSpPr txBox="1"/>
          <p:nvPr/>
        </p:nvSpPr>
        <p:spPr>
          <a:xfrm>
            <a:off x="4358083" y="3927555"/>
            <a:ext cx="12234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Data Flow</a:t>
            </a:r>
          </a:p>
        </p:txBody>
      </p:sp>
      <p:sp>
        <p:nvSpPr>
          <p:cNvPr id="19" name="TextBox 18">
            <a:extLst>
              <a:ext uri="{FF2B5EF4-FFF2-40B4-BE49-F238E27FC236}">
                <a16:creationId xmlns:a16="http://schemas.microsoft.com/office/drawing/2014/main" id="{8DECEDFC-7A32-4E95-B89E-8BB5F7F4BA2C}"/>
              </a:ext>
            </a:extLst>
          </p:cNvPr>
          <p:cNvSpPr txBox="1"/>
          <p:nvPr/>
        </p:nvSpPr>
        <p:spPr>
          <a:xfrm>
            <a:off x="9116087" y="3991062"/>
            <a:ext cx="12234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Data Flow</a:t>
            </a:r>
          </a:p>
        </p:txBody>
      </p:sp>
      <p:sp>
        <p:nvSpPr>
          <p:cNvPr id="20" name="TextBox 19">
            <a:extLst>
              <a:ext uri="{FF2B5EF4-FFF2-40B4-BE49-F238E27FC236}">
                <a16:creationId xmlns:a16="http://schemas.microsoft.com/office/drawing/2014/main" id="{7C9F51AC-17F8-4ABA-B2E7-8C89DF22986E}"/>
              </a:ext>
            </a:extLst>
          </p:cNvPr>
          <p:cNvSpPr txBox="1"/>
          <p:nvPr/>
        </p:nvSpPr>
        <p:spPr>
          <a:xfrm>
            <a:off x="6052041" y="2171647"/>
            <a:ext cx="1428596"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Config Sync</a:t>
            </a:r>
          </a:p>
        </p:txBody>
      </p:sp>
      <p:sp>
        <p:nvSpPr>
          <p:cNvPr id="21" name="TextBox 20">
            <a:extLst>
              <a:ext uri="{FF2B5EF4-FFF2-40B4-BE49-F238E27FC236}">
                <a16:creationId xmlns:a16="http://schemas.microsoft.com/office/drawing/2014/main" id="{22278FB5-7771-4F5B-8C26-A2AFCE3CA5EA}"/>
              </a:ext>
            </a:extLst>
          </p:cNvPr>
          <p:cNvSpPr txBox="1"/>
          <p:nvPr/>
        </p:nvSpPr>
        <p:spPr>
          <a:xfrm>
            <a:off x="5335044" y="5052972"/>
            <a:ext cx="165942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Interface Sync</a:t>
            </a:r>
          </a:p>
        </p:txBody>
      </p:sp>
      <p:sp>
        <p:nvSpPr>
          <p:cNvPr id="22" name="TextBox 21">
            <a:extLst>
              <a:ext uri="{FF2B5EF4-FFF2-40B4-BE49-F238E27FC236}">
                <a16:creationId xmlns:a16="http://schemas.microsoft.com/office/drawing/2014/main" id="{CBE1FD7E-D015-4C26-A0BD-AC487CC42006}"/>
              </a:ext>
            </a:extLst>
          </p:cNvPr>
          <p:cNvSpPr txBox="1"/>
          <p:nvPr/>
        </p:nvSpPr>
        <p:spPr>
          <a:xfrm>
            <a:off x="759753" y="3965318"/>
            <a:ext cx="122341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Arial"/>
                <a:ea typeface="+mn-ea"/>
                <a:cs typeface="+mn-cs"/>
              </a:rPr>
              <a:t>Data Flow</a:t>
            </a:r>
          </a:p>
        </p:txBody>
      </p:sp>
      <p:sp>
        <p:nvSpPr>
          <p:cNvPr id="23" name="Rectangle 22">
            <a:extLst>
              <a:ext uri="{FF2B5EF4-FFF2-40B4-BE49-F238E27FC236}">
                <a16:creationId xmlns:a16="http://schemas.microsoft.com/office/drawing/2014/main" id="{39B040D4-7D0D-4394-9DF4-CB44EE044CD1}"/>
              </a:ext>
            </a:extLst>
          </p:cNvPr>
          <p:cNvSpPr/>
          <p:nvPr/>
        </p:nvSpPr>
        <p:spPr>
          <a:xfrm>
            <a:off x="852853" y="1595495"/>
            <a:ext cx="2215661" cy="44889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solidFill>
                  <a:srgbClr val="000000"/>
                </a:solidFill>
                <a:latin typeface="Arial"/>
              </a:rPr>
              <a:t>SF </a:t>
            </a:r>
            <a:r>
              <a:rPr lang="en-US" sz="1200" dirty="0" err="1">
                <a:solidFill>
                  <a:srgbClr val="000000"/>
                </a:solidFill>
                <a:latin typeface="Arial"/>
              </a:rPr>
              <a:t>BizX</a:t>
            </a:r>
            <a:endParaRPr kumimoji="0" lang="en-US" sz="1200" b="0" i="0" u="none" strike="noStrike" kern="1200" cap="none" spc="0" normalizeH="0" baseline="0" noProof="0" dirty="0">
              <a:ln>
                <a:noFill/>
              </a:ln>
              <a:solidFill>
                <a:srgbClr val="000000"/>
              </a:solidFill>
              <a:effectLst/>
              <a:uLnTx/>
              <a:uFillTx/>
              <a:latin typeface="Arial"/>
              <a:ea typeface="+mn-ea"/>
              <a:cs typeface="+mn-cs"/>
            </a:endParaRPr>
          </a:p>
        </p:txBody>
      </p:sp>
      <p:sp>
        <p:nvSpPr>
          <p:cNvPr id="24" name="Rectangle 23">
            <a:extLst>
              <a:ext uri="{FF2B5EF4-FFF2-40B4-BE49-F238E27FC236}">
                <a16:creationId xmlns:a16="http://schemas.microsoft.com/office/drawing/2014/main" id="{CA2EC1AD-963E-401D-A5D0-6D712A5D11D5}"/>
              </a:ext>
            </a:extLst>
          </p:cNvPr>
          <p:cNvSpPr/>
          <p:nvPr/>
        </p:nvSpPr>
        <p:spPr>
          <a:xfrm>
            <a:off x="3452447" y="1588383"/>
            <a:ext cx="2215661" cy="44889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dirty="0">
                <a:solidFill>
                  <a:srgbClr val="000000"/>
                </a:solidFill>
                <a:latin typeface="Arial"/>
              </a:rPr>
              <a:t>SF </a:t>
            </a:r>
            <a:r>
              <a:rPr lang="en-US" sz="1200" dirty="0" err="1">
                <a:solidFill>
                  <a:srgbClr val="000000"/>
                </a:solidFill>
                <a:latin typeface="Arial"/>
              </a:rPr>
              <a:t>BizX</a:t>
            </a:r>
            <a:endParaRPr lang="en-US" sz="1200" dirty="0">
              <a:solidFill>
                <a:srgbClr val="000000"/>
              </a:solidFill>
              <a:latin typeface="Arial"/>
            </a:endParaRPr>
          </a:p>
        </p:txBody>
      </p:sp>
      <p:sp>
        <p:nvSpPr>
          <p:cNvPr id="25" name="Rectangle 24">
            <a:extLst>
              <a:ext uri="{FF2B5EF4-FFF2-40B4-BE49-F238E27FC236}">
                <a16:creationId xmlns:a16="http://schemas.microsoft.com/office/drawing/2014/main" id="{31256480-2242-4AF1-9B28-78C42DFD412F}"/>
              </a:ext>
            </a:extLst>
          </p:cNvPr>
          <p:cNvSpPr/>
          <p:nvPr/>
        </p:nvSpPr>
        <p:spPr>
          <a:xfrm>
            <a:off x="7810503" y="1601775"/>
            <a:ext cx="2215661" cy="448897"/>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200" dirty="0">
                <a:solidFill>
                  <a:srgbClr val="000000"/>
                </a:solidFill>
                <a:latin typeface="Arial"/>
              </a:rPr>
              <a:t>SF </a:t>
            </a:r>
            <a:r>
              <a:rPr lang="en-US" sz="1200" dirty="0" err="1">
                <a:solidFill>
                  <a:srgbClr val="000000"/>
                </a:solidFill>
                <a:latin typeface="Arial"/>
              </a:rPr>
              <a:t>BizX</a:t>
            </a:r>
            <a:endParaRPr lang="en-US" sz="1200" dirty="0">
              <a:solidFill>
                <a:srgbClr val="000000"/>
              </a:solidFill>
              <a:latin typeface="Arial"/>
            </a:endParaRPr>
          </a:p>
        </p:txBody>
      </p:sp>
      <p:sp>
        <p:nvSpPr>
          <p:cNvPr id="2" name="Rectangle 1">
            <a:extLst>
              <a:ext uri="{FF2B5EF4-FFF2-40B4-BE49-F238E27FC236}">
                <a16:creationId xmlns:a16="http://schemas.microsoft.com/office/drawing/2014/main" id="{361CA8BB-CADB-4845-A906-E3F7899FE048}"/>
              </a:ext>
            </a:extLst>
          </p:cNvPr>
          <p:cNvSpPr/>
          <p:nvPr/>
        </p:nvSpPr>
        <p:spPr>
          <a:xfrm>
            <a:off x="852853" y="3267097"/>
            <a:ext cx="2215661" cy="29446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rgbClr val="000000"/>
                </a:solidFill>
                <a:latin typeface="Arial"/>
              </a:rPr>
              <a:t>SF SFTP</a:t>
            </a:r>
          </a:p>
        </p:txBody>
      </p:sp>
      <p:sp>
        <p:nvSpPr>
          <p:cNvPr id="26" name="Rectangle 25">
            <a:extLst>
              <a:ext uri="{FF2B5EF4-FFF2-40B4-BE49-F238E27FC236}">
                <a16:creationId xmlns:a16="http://schemas.microsoft.com/office/drawing/2014/main" id="{5276B13C-0F6C-406D-A75A-EBA58D9DAB8E}"/>
              </a:ext>
            </a:extLst>
          </p:cNvPr>
          <p:cNvSpPr/>
          <p:nvPr/>
        </p:nvSpPr>
        <p:spPr>
          <a:xfrm>
            <a:off x="3452446" y="3265117"/>
            <a:ext cx="2215661" cy="29446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rgbClr val="000000"/>
                </a:solidFill>
                <a:latin typeface="Arial"/>
              </a:rPr>
              <a:t>SF SFTP</a:t>
            </a:r>
          </a:p>
        </p:txBody>
      </p:sp>
      <p:sp>
        <p:nvSpPr>
          <p:cNvPr id="27" name="Rectangle 26">
            <a:extLst>
              <a:ext uri="{FF2B5EF4-FFF2-40B4-BE49-F238E27FC236}">
                <a16:creationId xmlns:a16="http://schemas.microsoft.com/office/drawing/2014/main" id="{AC33E953-7123-4810-A420-12703A8C0BB1}"/>
              </a:ext>
            </a:extLst>
          </p:cNvPr>
          <p:cNvSpPr/>
          <p:nvPr/>
        </p:nvSpPr>
        <p:spPr>
          <a:xfrm>
            <a:off x="7810502" y="3183839"/>
            <a:ext cx="2215661" cy="294464"/>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rgbClr val="000000"/>
                </a:solidFill>
                <a:latin typeface="Arial"/>
              </a:rPr>
              <a:t>SF SFTP</a:t>
            </a:r>
          </a:p>
        </p:txBody>
      </p:sp>
      <p:sp>
        <p:nvSpPr>
          <p:cNvPr id="30" name="Arrow: Up 29">
            <a:extLst>
              <a:ext uri="{FF2B5EF4-FFF2-40B4-BE49-F238E27FC236}">
                <a16:creationId xmlns:a16="http://schemas.microsoft.com/office/drawing/2014/main" id="{82E45FD4-F9FF-4885-B675-F99F9DA13221}"/>
              </a:ext>
            </a:extLst>
          </p:cNvPr>
          <p:cNvSpPr/>
          <p:nvPr/>
        </p:nvSpPr>
        <p:spPr>
          <a:xfrm>
            <a:off x="1983165" y="3637051"/>
            <a:ext cx="168086" cy="100623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Arrow: Up 30">
            <a:extLst>
              <a:ext uri="{FF2B5EF4-FFF2-40B4-BE49-F238E27FC236}">
                <a16:creationId xmlns:a16="http://schemas.microsoft.com/office/drawing/2014/main" id="{AA333D70-A617-4893-9FA2-B6FD362F2A37}"/>
              </a:ext>
            </a:extLst>
          </p:cNvPr>
          <p:cNvSpPr/>
          <p:nvPr/>
        </p:nvSpPr>
        <p:spPr>
          <a:xfrm>
            <a:off x="4189997" y="3682576"/>
            <a:ext cx="168086" cy="100623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2" name="Arrow: Up 31">
            <a:extLst>
              <a:ext uri="{FF2B5EF4-FFF2-40B4-BE49-F238E27FC236}">
                <a16:creationId xmlns:a16="http://schemas.microsoft.com/office/drawing/2014/main" id="{588424BB-C7D4-4A02-A0F4-556B47E73E4B}"/>
              </a:ext>
            </a:extLst>
          </p:cNvPr>
          <p:cNvSpPr/>
          <p:nvPr/>
        </p:nvSpPr>
        <p:spPr>
          <a:xfrm>
            <a:off x="8928241" y="3646948"/>
            <a:ext cx="168086" cy="100623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18370975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Custom 17">
      <a:dk1>
        <a:sysClr val="windowText" lastClr="000000"/>
      </a:dk1>
      <a:lt1>
        <a:sysClr val="window" lastClr="FFFFFF"/>
      </a:lt1>
      <a:dk2>
        <a:srgbClr val="94AAD2"/>
      </a:dk2>
      <a:lt2>
        <a:srgbClr val="E7E6E6"/>
      </a:lt2>
      <a:accent1>
        <a:srgbClr val="94AAD2"/>
      </a:accent1>
      <a:accent2>
        <a:srgbClr val="C80021"/>
      </a:accent2>
      <a:accent3>
        <a:srgbClr val="202322"/>
      </a:accent3>
      <a:accent4>
        <a:srgbClr val="375E9D"/>
      </a:accent4>
      <a:accent5>
        <a:srgbClr val="FFC000"/>
      </a:accent5>
      <a:accent6>
        <a:srgbClr val="70AD47"/>
      </a:accent6>
      <a:hlink>
        <a:srgbClr val="0563C1"/>
      </a:hlink>
      <a:folHlink>
        <a:srgbClr val="954F72"/>
      </a:folHlink>
    </a:clrScheme>
    <a:fontScheme name="Custom 16">
      <a:majorFont>
        <a:latin typeface="Montserrat"/>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7D66B42A-BB7E-6044-A8DB-7B1855BAAD45}" vid="{0066E779-7ADE-1D47-9EED-2950408B90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4A7997146C1EE43A6EAB848FAEF12B5" ma:contentTypeVersion="5" ma:contentTypeDescription="Create a new document." ma:contentTypeScope="" ma:versionID="6df0e35e803a7e52df468cca4a0baf46">
  <xsd:schema xmlns:xsd="http://www.w3.org/2001/XMLSchema" xmlns:xs="http://www.w3.org/2001/XMLSchema" xmlns:p="http://schemas.microsoft.com/office/2006/metadata/properties" xmlns:ns2="c59d36f0-b589-4435-bcda-7629d56fa0fe" xmlns:ns3="1dd7089c-18fc-46f6-acf0-d9f474ba1a5f" targetNamespace="http://schemas.microsoft.com/office/2006/metadata/properties" ma:root="true" ma:fieldsID="1a7af4b3295a2c6c93479c212ba0cfa9" ns2:_="" ns3:_="">
    <xsd:import namespace="c59d36f0-b589-4435-bcda-7629d56fa0fe"/>
    <xsd:import namespace="1dd7089c-18fc-46f6-acf0-d9f474ba1a5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9d36f0-b589-4435-bcda-7629d56fa0f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dd7089c-18fc-46f6-acf0-d9f474ba1a5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2542482-0602-4787-831F-175CD2CC274B}">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43F6B253-1BCB-4774-A1BD-7EE8A8C613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59d36f0-b589-4435-bcda-7629d56fa0fe"/>
    <ds:schemaRef ds:uri="1dd7089c-18fc-46f6-acf0-d9f474ba1a5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5E6A6A4-1D63-4D28-B5DC-2F57FBE10AC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9546</TotalTime>
  <Words>568</Words>
  <Application>Microsoft Office PowerPoint</Application>
  <PresentationFormat>Widescreen</PresentationFormat>
  <Paragraphs>189</Paragraphs>
  <Slides>7</Slides>
  <Notes>6</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7</vt:i4>
      </vt:variant>
    </vt:vector>
  </HeadingPairs>
  <TitlesOfParts>
    <vt:vector size="16" baseType="lpstr">
      <vt:lpstr>Arial</vt:lpstr>
      <vt:lpstr>Calibri</vt:lpstr>
      <vt:lpstr>Helvetica Neue</vt:lpstr>
      <vt:lpstr>IBM Plex Arabic</vt:lpstr>
      <vt:lpstr>Montserrat</vt:lpstr>
      <vt:lpstr>Montserrat Medium</vt:lpstr>
      <vt:lpstr>Open Sans</vt:lpstr>
      <vt:lpstr>Office Theme</vt:lpstr>
      <vt:lpstr>think-cell Slide</vt:lpstr>
      <vt:lpstr>Integration Data Scrambling</vt:lpstr>
      <vt:lpstr>PowerPoint Presentation</vt:lpstr>
      <vt:lpstr>PowerPoint Presentation</vt:lpstr>
      <vt:lpstr>PowerPoint Presentation</vt:lpstr>
      <vt:lpstr>Integration Design Architecture:  WAVE 1</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Diana Bica</dc:creator>
  <cp:lastModifiedBy>Roselle Cartagena</cp:lastModifiedBy>
  <cp:revision>310</cp:revision>
  <cp:lastPrinted>2019-08-28T22:18:57Z</cp:lastPrinted>
  <dcterms:created xsi:type="dcterms:W3CDTF">2021-03-23T13:22:56Z</dcterms:created>
  <dcterms:modified xsi:type="dcterms:W3CDTF">2021-07-01T13:53:57Z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0x010100E4A7997146C1EE43A6EAB848FAEF12B5</vt:lpwstr>
  </property>
</Properties>
</file>

<file path=docProps/thumbnail.jpeg>
</file>